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4.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5.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6.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7.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18.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19.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20.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21.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22.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23.xml" ContentType="application/vnd.openxmlformats-officedocument.theme+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24.xml" ContentType="application/vnd.openxmlformats-officedocument.them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theme/theme25.xml" ContentType="application/vnd.openxmlformats-officedocument.theme+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theme/theme26.xml" ContentType="application/vnd.openxmlformats-officedocument.theme+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theme/theme27.xml" ContentType="application/vnd.openxmlformats-officedocument.theme+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theme/theme28.xml" ContentType="application/vnd.openxmlformats-officedocument.theme+xml"/>
  <Override PartName="/ppt/theme/theme29.xml" ContentType="application/vnd.openxmlformats-officedocument.theme+xml"/>
  <Override PartName="/ppt/theme/theme3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2">
  <p:sldMasterIdLst>
    <p:sldMasterId id="2147483700" r:id="rId1"/>
    <p:sldMasterId id="2147483712" r:id="rId2"/>
    <p:sldMasterId id="2147483724" r:id="rId3"/>
    <p:sldMasterId id="2147483736" r:id="rId4"/>
    <p:sldMasterId id="2147483748" r:id="rId5"/>
    <p:sldMasterId id="2147483760" r:id="rId6"/>
    <p:sldMasterId id="2147483772" r:id="rId7"/>
    <p:sldMasterId id="2147483784" r:id="rId8"/>
    <p:sldMasterId id="2147483796" r:id="rId9"/>
    <p:sldMasterId id="2147483808" r:id="rId10"/>
    <p:sldMasterId id="2147483820" r:id="rId11"/>
    <p:sldMasterId id="2147483832" r:id="rId12"/>
    <p:sldMasterId id="2147483844" r:id="rId13"/>
    <p:sldMasterId id="2147483856" r:id="rId14"/>
    <p:sldMasterId id="2147483868" r:id="rId15"/>
    <p:sldMasterId id="2147483880" r:id="rId16"/>
    <p:sldMasterId id="2147483892" r:id="rId17"/>
    <p:sldMasterId id="2147483904" r:id="rId18"/>
    <p:sldMasterId id="2147483916" r:id="rId19"/>
    <p:sldMasterId id="2147483954" r:id="rId20"/>
    <p:sldMasterId id="2147483966" r:id="rId21"/>
    <p:sldMasterId id="2147483978" r:id="rId22"/>
    <p:sldMasterId id="2147483990" r:id="rId23"/>
    <p:sldMasterId id="2147484002" r:id="rId24"/>
    <p:sldMasterId id="2147484014" r:id="rId25"/>
    <p:sldMasterId id="2147484026" r:id="rId26"/>
    <p:sldMasterId id="2147484034" r:id="rId27"/>
    <p:sldMasterId id="2147484042" r:id="rId28"/>
  </p:sldMasterIdLst>
  <p:notesMasterIdLst>
    <p:notesMasterId r:id="rId68"/>
  </p:notesMasterIdLst>
  <p:handoutMasterIdLst>
    <p:handoutMasterId r:id="rId69"/>
  </p:handoutMasterIdLst>
  <p:sldIdLst>
    <p:sldId id="326" r:id="rId29"/>
    <p:sldId id="287" r:id="rId30"/>
    <p:sldId id="295" r:id="rId31"/>
    <p:sldId id="389" r:id="rId32"/>
    <p:sldId id="294" r:id="rId33"/>
    <p:sldId id="318" r:id="rId34"/>
    <p:sldId id="344" r:id="rId35"/>
    <p:sldId id="383" r:id="rId36"/>
    <p:sldId id="340" r:id="rId37"/>
    <p:sldId id="341" r:id="rId38"/>
    <p:sldId id="342" r:id="rId39"/>
    <p:sldId id="301" r:id="rId40"/>
    <p:sldId id="315" r:id="rId41"/>
    <p:sldId id="310" r:id="rId42"/>
    <p:sldId id="311" r:id="rId43"/>
    <p:sldId id="312" r:id="rId44"/>
    <p:sldId id="313" r:id="rId45"/>
    <p:sldId id="365" r:id="rId46"/>
    <p:sldId id="403" r:id="rId47"/>
    <p:sldId id="406" r:id="rId48"/>
    <p:sldId id="404" r:id="rId49"/>
    <p:sldId id="435" r:id="rId50"/>
    <p:sldId id="441" r:id="rId51"/>
    <p:sldId id="440" r:id="rId52"/>
    <p:sldId id="433" r:id="rId53"/>
    <p:sldId id="447" r:id="rId54"/>
    <p:sldId id="437" r:id="rId55"/>
    <p:sldId id="444" r:id="rId56"/>
    <p:sldId id="445" r:id="rId57"/>
    <p:sldId id="446" r:id="rId58"/>
    <p:sldId id="436" r:id="rId59"/>
    <p:sldId id="439" r:id="rId60"/>
    <p:sldId id="443" r:id="rId61"/>
    <p:sldId id="442" r:id="rId62"/>
    <p:sldId id="448" r:id="rId63"/>
    <p:sldId id="449" r:id="rId64"/>
    <p:sldId id="450" r:id="rId65"/>
    <p:sldId id="451" r:id="rId66"/>
    <p:sldId id="452" r:id="rId67"/>
  </p:sldIdLst>
  <p:sldSz cx="9144000" cy="6858000" type="screen4x3"/>
  <p:notesSz cx="6858000" cy="9144000"/>
  <p:embeddedFontLst>
    <p:embeddedFont>
      <p:font typeface="Calibri" pitchFamily="34" charset="0"/>
      <p:regular r:id="rId70"/>
      <p:bold r:id="rId71"/>
      <p:italic r:id="rId72"/>
      <p:boldItalic r:id="rId73"/>
    </p:embeddedFont>
    <p:embeddedFont>
      <p:font typeface="Candara" pitchFamily="34" charset="0"/>
      <p:regular r:id="rId74"/>
      <p:bold r:id="rId75"/>
      <p:italic r:id="rId76"/>
      <p:boldItalic r:id="rId77"/>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9E8FF"/>
    <a:srgbClr val="F14343"/>
    <a:srgbClr val="6BFDD7"/>
    <a:srgbClr val="6AFE98"/>
    <a:srgbClr val="6AFE78"/>
    <a:srgbClr val="6AFE8D"/>
    <a:srgbClr val="72F6BA"/>
    <a:srgbClr val="71F781"/>
    <a:srgbClr val="69FF7B"/>
    <a:srgbClr val="69FF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4511" autoAdjust="0"/>
    <p:restoredTop sz="88112" autoAdjust="0"/>
  </p:normalViewPr>
  <p:slideViewPr>
    <p:cSldViewPr snapToGrid="0">
      <p:cViewPr varScale="1">
        <p:scale>
          <a:sx n="118" d="100"/>
          <a:sy n="118" d="100"/>
        </p:scale>
        <p:origin x="-1350" y="-102"/>
      </p:cViewPr>
      <p:guideLst>
        <p:guide orient="horz" pos="2160"/>
        <p:guide pos="2880"/>
      </p:guideLst>
    </p:cSldViewPr>
  </p:slideViewPr>
  <p:outlineViewPr>
    <p:cViewPr>
      <p:scale>
        <a:sx n="33" d="100"/>
        <a:sy n="33" d="100"/>
      </p:scale>
      <p:origin x="0" y="64458"/>
    </p:cViewPr>
  </p:outlineViewPr>
  <p:notesTextViewPr>
    <p:cViewPr>
      <p:scale>
        <a:sx n="100" d="100"/>
        <a:sy n="100" d="100"/>
      </p:scale>
      <p:origin x="0" y="0"/>
    </p:cViewPr>
  </p:notesTextViewPr>
  <p:sorterViewPr>
    <p:cViewPr>
      <p:scale>
        <a:sx n="120" d="100"/>
        <a:sy n="120" d="100"/>
      </p:scale>
      <p:origin x="0" y="0"/>
    </p:cViewPr>
  </p:sorterViewPr>
  <p:notesViewPr>
    <p:cSldViewPr snapToGrid="0">
      <p:cViewPr varScale="1">
        <p:scale>
          <a:sx n="83" d="100"/>
          <a:sy n="83" d="100"/>
        </p:scale>
        <p:origin x="-122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 Target="slides/slide11.xml"/><Relationship Id="rId21" Type="http://schemas.openxmlformats.org/officeDocument/2006/relationships/slideMaster" Target="slideMasters/slideMaster21.xml"/><Relationship Id="rId34" Type="http://schemas.openxmlformats.org/officeDocument/2006/relationships/slide" Target="slides/slide6.xml"/><Relationship Id="rId42" Type="http://schemas.openxmlformats.org/officeDocument/2006/relationships/slide" Target="slides/slide14.xml"/><Relationship Id="rId47" Type="http://schemas.openxmlformats.org/officeDocument/2006/relationships/slide" Target="slides/slide19.xml"/><Relationship Id="rId50" Type="http://schemas.openxmlformats.org/officeDocument/2006/relationships/slide" Target="slides/slide22.xml"/><Relationship Id="rId55" Type="http://schemas.openxmlformats.org/officeDocument/2006/relationships/slide" Target="slides/slide27.xml"/><Relationship Id="rId63" Type="http://schemas.openxmlformats.org/officeDocument/2006/relationships/slide" Target="slides/slide35.xml"/><Relationship Id="rId68" Type="http://schemas.openxmlformats.org/officeDocument/2006/relationships/notesMaster" Target="notesMasters/notesMaster1.xml"/><Relationship Id="rId76" Type="http://schemas.openxmlformats.org/officeDocument/2006/relationships/font" Target="fonts/font7.fntdata"/><Relationship Id="rId7" Type="http://schemas.openxmlformats.org/officeDocument/2006/relationships/slideMaster" Target="slideMasters/slideMaster7.xml"/><Relationship Id="rId71" Type="http://schemas.openxmlformats.org/officeDocument/2006/relationships/font" Target="fonts/font2.fntdata"/><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4.xml"/><Relationship Id="rId37" Type="http://schemas.openxmlformats.org/officeDocument/2006/relationships/slide" Target="slides/slide9.xml"/><Relationship Id="rId40" Type="http://schemas.openxmlformats.org/officeDocument/2006/relationships/slide" Target="slides/slide12.xml"/><Relationship Id="rId45" Type="http://schemas.openxmlformats.org/officeDocument/2006/relationships/slide" Target="slides/slide17.xml"/><Relationship Id="rId53" Type="http://schemas.openxmlformats.org/officeDocument/2006/relationships/slide" Target="slides/slide25.xml"/><Relationship Id="rId58" Type="http://schemas.openxmlformats.org/officeDocument/2006/relationships/slide" Target="slides/slide30.xml"/><Relationship Id="rId66" Type="http://schemas.openxmlformats.org/officeDocument/2006/relationships/slide" Target="slides/slide38.xml"/><Relationship Id="rId74" Type="http://schemas.openxmlformats.org/officeDocument/2006/relationships/font" Target="fonts/font5.fntdata"/><Relationship Id="rId79"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33.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3.xml"/><Relationship Id="rId44" Type="http://schemas.openxmlformats.org/officeDocument/2006/relationships/slide" Target="slides/slide16.xml"/><Relationship Id="rId52" Type="http://schemas.openxmlformats.org/officeDocument/2006/relationships/slide" Target="slides/slide24.xml"/><Relationship Id="rId60" Type="http://schemas.openxmlformats.org/officeDocument/2006/relationships/slide" Target="slides/slide32.xml"/><Relationship Id="rId65" Type="http://schemas.openxmlformats.org/officeDocument/2006/relationships/slide" Target="slides/slide37.xml"/><Relationship Id="rId73" Type="http://schemas.openxmlformats.org/officeDocument/2006/relationships/font" Target="fonts/font4.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 Target="slides/slide2.xml"/><Relationship Id="rId35" Type="http://schemas.openxmlformats.org/officeDocument/2006/relationships/slide" Target="slides/slide7.xml"/><Relationship Id="rId43" Type="http://schemas.openxmlformats.org/officeDocument/2006/relationships/slide" Target="slides/slide15.xml"/><Relationship Id="rId48" Type="http://schemas.openxmlformats.org/officeDocument/2006/relationships/slide" Target="slides/slide20.xml"/><Relationship Id="rId56" Type="http://schemas.openxmlformats.org/officeDocument/2006/relationships/slide" Target="slides/slide28.xml"/><Relationship Id="rId64" Type="http://schemas.openxmlformats.org/officeDocument/2006/relationships/slide" Target="slides/slide36.xml"/><Relationship Id="rId69" Type="http://schemas.openxmlformats.org/officeDocument/2006/relationships/handoutMaster" Target="handoutMasters/handoutMaster1.xml"/><Relationship Id="rId77" Type="http://schemas.openxmlformats.org/officeDocument/2006/relationships/font" Target="fonts/font8.fntdata"/><Relationship Id="rId8" Type="http://schemas.openxmlformats.org/officeDocument/2006/relationships/slideMaster" Target="slideMasters/slideMaster8.xml"/><Relationship Id="rId51" Type="http://schemas.openxmlformats.org/officeDocument/2006/relationships/slide" Target="slides/slide23.xml"/><Relationship Id="rId72" Type="http://schemas.openxmlformats.org/officeDocument/2006/relationships/font" Target="fonts/font3.fntdata"/><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5.xml"/><Relationship Id="rId38" Type="http://schemas.openxmlformats.org/officeDocument/2006/relationships/slide" Target="slides/slide10.xml"/><Relationship Id="rId46" Type="http://schemas.openxmlformats.org/officeDocument/2006/relationships/slide" Target="slides/slide18.xml"/><Relationship Id="rId59" Type="http://schemas.openxmlformats.org/officeDocument/2006/relationships/slide" Target="slides/slide31.xml"/><Relationship Id="rId67" Type="http://schemas.openxmlformats.org/officeDocument/2006/relationships/slide" Target="slides/slide39.xml"/><Relationship Id="rId20" Type="http://schemas.openxmlformats.org/officeDocument/2006/relationships/slideMaster" Target="slideMasters/slideMaster20.xml"/><Relationship Id="rId41" Type="http://schemas.openxmlformats.org/officeDocument/2006/relationships/slide" Target="slides/slide13.xml"/><Relationship Id="rId54" Type="http://schemas.openxmlformats.org/officeDocument/2006/relationships/slide" Target="slides/slide26.xml"/><Relationship Id="rId62" Type="http://schemas.openxmlformats.org/officeDocument/2006/relationships/slide" Target="slides/slide34.xml"/><Relationship Id="rId70" Type="http://schemas.openxmlformats.org/officeDocument/2006/relationships/font" Target="fonts/font1.fntdata"/><Relationship Id="rId75"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 Target="slides/slide8.xml"/><Relationship Id="rId49" Type="http://schemas.openxmlformats.org/officeDocument/2006/relationships/slide" Target="slides/slide21.xml"/><Relationship Id="rId57" Type="http://schemas.openxmlformats.org/officeDocument/2006/relationships/slide" Target="slides/slide29.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wmf"/><Relationship Id="rId1" Type="http://schemas.openxmlformats.org/officeDocument/2006/relationships/image" Target="../media/image42.wmf"/><Relationship Id="rId5" Type="http://schemas.openxmlformats.org/officeDocument/2006/relationships/image" Target="../media/image46.emf"/><Relationship Id="rId4" Type="http://schemas.openxmlformats.org/officeDocument/2006/relationships/image" Target="../media/image45.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image" Target="../media/image47.emf"/><Relationship Id="rId4" Type="http://schemas.openxmlformats.org/officeDocument/2006/relationships/image" Target="../media/image50.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45.wmf"/><Relationship Id="rId1" Type="http://schemas.openxmlformats.org/officeDocument/2006/relationships/image" Target="../media/image51.emf"/></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60.wmf"/><Relationship Id="rId3" Type="http://schemas.openxmlformats.org/officeDocument/2006/relationships/image" Target="../media/image55.wmf"/><Relationship Id="rId7" Type="http://schemas.openxmlformats.org/officeDocument/2006/relationships/image" Target="../media/image59.wmf"/><Relationship Id="rId2" Type="http://schemas.openxmlformats.org/officeDocument/2006/relationships/image" Target="../media/image54.wmf"/><Relationship Id="rId1" Type="http://schemas.openxmlformats.org/officeDocument/2006/relationships/image" Target="../media/image53.wmf"/><Relationship Id="rId6" Type="http://schemas.openxmlformats.org/officeDocument/2006/relationships/image" Target="../media/image58.wmf"/><Relationship Id="rId11" Type="http://schemas.openxmlformats.org/officeDocument/2006/relationships/image" Target="../media/image63.wmf"/><Relationship Id="rId5" Type="http://schemas.openxmlformats.org/officeDocument/2006/relationships/image" Target="../media/image57.wmf"/><Relationship Id="rId10" Type="http://schemas.openxmlformats.org/officeDocument/2006/relationships/image" Target="../media/image62.wmf"/><Relationship Id="rId4" Type="http://schemas.openxmlformats.org/officeDocument/2006/relationships/image" Target="../media/image56.wmf"/><Relationship Id="rId9" Type="http://schemas.openxmlformats.org/officeDocument/2006/relationships/image" Target="../media/image61.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 Id="rId6" Type="http://schemas.openxmlformats.org/officeDocument/2006/relationships/image" Target="../media/image69.wmf"/><Relationship Id="rId5" Type="http://schemas.openxmlformats.org/officeDocument/2006/relationships/image" Target="../media/image68.wmf"/><Relationship Id="rId4" Type="http://schemas.openxmlformats.org/officeDocument/2006/relationships/image" Target="../media/image67.w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76.wmf"/><Relationship Id="rId3" Type="http://schemas.openxmlformats.org/officeDocument/2006/relationships/image" Target="../media/image72.wmf"/><Relationship Id="rId7" Type="http://schemas.openxmlformats.org/officeDocument/2006/relationships/image" Target="../media/image75.wmf"/><Relationship Id="rId2" Type="http://schemas.openxmlformats.org/officeDocument/2006/relationships/image" Target="../media/image71.wmf"/><Relationship Id="rId1" Type="http://schemas.openxmlformats.org/officeDocument/2006/relationships/image" Target="../media/image70.wmf"/><Relationship Id="rId6" Type="http://schemas.openxmlformats.org/officeDocument/2006/relationships/image" Target="../media/image74.wmf"/><Relationship Id="rId5" Type="http://schemas.openxmlformats.org/officeDocument/2006/relationships/image" Target="../media/image67.wmf"/><Relationship Id="rId4" Type="http://schemas.openxmlformats.org/officeDocument/2006/relationships/image" Target="../media/image73.wmf"/><Relationship Id="rId9" Type="http://schemas.openxmlformats.org/officeDocument/2006/relationships/image" Target="../media/image77.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78.wmf"/><Relationship Id="rId5" Type="http://schemas.openxmlformats.org/officeDocument/2006/relationships/image" Target="../media/image82.wmf"/><Relationship Id="rId4" Type="http://schemas.openxmlformats.org/officeDocument/2006/relationships/image" Target="../media/image81.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image" Target="../media/image84.wmf"/><Relationship Id="rId1" Type="http://schemas.openxmlformats.org/officeDocument/2006/relationships/image" Target="../media/image83.wmf"/><Relationship Id="rId6" Type="http://schemas.openxmlformats.org/officeDocument/2006/relationships/image" Target="../media/image88.wmf"/><Relationship Id="rId5" Type="http://schemas.openxmlformats.org/officeDocument/2006/relationships/image" Target="../media/image87.wmf"/><Relationship Id="rId4" Type="http://schemas.openxmlformats.org/officeDocument/2006/relationships/image" Target="../media/image86.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90.wmf"/><Relationship Id="rId1" Type="http://schemas.openxmlformats.org/officeDocument/2006/relationships/image" Target="../media/image89.wmf"/><Relationship Id="rId6" Type="http://schemas.openxmlformats.org/officeDocument/2006/relationships/image" Target="../media/image94.wmf"/><Relationship Id="rId5" Type="http://schemas.openxmlformats.org/officeDocument/2006/relationships/image" Target="../media/image93.wmf"/><Relationship Id="rId4" Type="http://schemas.openxmlformats.org/officeDocument/2006/relationships/image" Target="../media/image92.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image" Target="../media/image98.wmf"/><Relationship Id="rId4" Type="http://schemas.openxmlformats.org/officeDocument/2006/relationships/image" Target="../media/image10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image" Target="../media/image103.wmf"/><Relationship Id="rId1" Type="http://schemas.openxmlformats.org/officeDocument/2006/relationships/image" Target="../media/image102.wmf"/><Relationship Id="rId4" Type="http://schemas.openxmlformats.org/officeDocument/2006/relationships/image" Target="../media/image105.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image" Target="../media/image107.wmf"/><Relationship Id="rId1" Type="http://schemas.openxmlformats.org/officeDocument/2006/relationships/image" Target="../media/image106.wmf"/><Relationship Id="rId6" Type="http://schemas.openxmlformats.org/officeDocument/2006/relationships/image" Target="../media/image111.wmf"/><Relationship Id="rId5" Type="http://schemas.openxmlformats.org/officeDocument/2006/relationships/image" Target="../media/image110.wmf"/><Relationship Id="rId4" Type="http://schemas.openxmlformats.org/officeDocument/2006/relationships/image" Target="../media/image109.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image" Target="../media/image113.wmf"/><Relationship Id="rId1" Type="http://schemas.openxmlformats.org/officeDocument/2006/relationships/image" Target="../media/image112.wmf"/><Relationship Id="rId6" Type="http://schemas.openxmlformats.org/officeDocument/2006/relationships/image" Target="../media/image117.wmf"/><Relationship Id="rId5" Type="http://schemas.openxmlformats.org/officeDocument/2006/relationships/image" Target="../media/image116.wmf"/><Relationship Id="rId4" Type="http://schemas.openxmlformats.org/officeDocument/2006/relationships/image" Target="../media/image115.wmf"/></Relationships>
</file>

<file path=ppt/drawings/_rels/vmlDrawing23.vml.rels><?xml version="1.0" encoding="UTF-8" standalone="yes"?>
<Relationships xmlns="http://schemas.openxmlformats.org/package/2006/relationships"><Relationship Id="rId8" Type="http://schemas.openxmlformats.org/officeDocument/2006/relationships/image" Target="../media/image115.wmf"/><Relationship Id="rId3" Type="http://schemas.openxmlformats.org/officeDocument/2006/relationships/image" Target="../media/image114.wmf"/><Relationship Id="rId7" Type="http://schemas.openxmlformats.org/officeDocument/2006/relationships/image" Target="../media/image122.wmf"/><Relationship Id="rId2" Type="http://schemas.openxmlformats.org/officeDocument/2006/relationships/image" Target="../media/image118.wmf"/><Relationship Id="rId1" Type="http://schemas.openxmlformats.org/officeDocument/2006/relationships/image" Target="../media/image70.wmf"/><Relationship Id="rId6" Type="http://schemas.openxmlformats.org/officeDocument/2006/relationships/image" Target="../media/image121.wmf"/><Relationship Id="rId5" Type="http://schemas.openxmlformats.org/officeDocument/2006/relationships/image" Target="../media/image120.wmf"/><Relationship Id="rId4" Type="http://schemas.openxmlformats.org/officeDocument/2006/relationships/image" Target="../media/image119.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image" Target="../media/image124.wmf"/><Relationship Id="rId1" Type="http://schemas.openxmlformats.org/officeDocument/2006/relationships/image" Target="../media/image123.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26.wmf"/><Relationship Id="rId2" Type="http://schemas.openxmlformats.org/officeDocument/2006/relationships/image" Target="../media/image125.wmf"/><Relationship Id="rId1" Type="http://schemas.openxmlformats.org/officeDocument/2006/relationships/image" Target="../media/image115.wmf"/><Relationship Id="rId4" Type="http://schemas.openxmlformats.org/officeDocument/2006/relationships/image" Target="../media/image127.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28.wmf"/><Relationship Id="rId1" Type="http://schemas.openxmlformats.org/officeDocument/2006/relationships/image" Target="../media/image115.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image" Target="../media/image25.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image" Target="../media/image34.emf"/><Relationship Id="rId7" Type="http://schemas.openxmlformats.org/officeDocument/2006/relationships/image" Target="../media/image37.wmf"/><Relationship Id="rId2" Type="http://schemas.openxmlformats.org/officeDocument/2006/relationships/image" Target="../media/image33.emf"/><Relationship Id="rId1" Type="http://schemas.openxmlformats.org/officeDocument/2006/relationships/image" Target="../media/image32.wmf"/><Relationship Id="rId6" Type="http://schemas.openxmlformats.org/officeDocument/2006/relationships/image" Target="../media/image28.wmf"/><Relationship Id="rId5" Type="http://schemas.openxmlformats.org/officeDocument/2006/relationships/image" Target="../media/image36.emf"/><Relationship Id="rId4" Type="http://schemas.openxmlformats.org/officeDocument/2006/relationships/image" Target="../media/image35.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39.emf"/><Relationship Id="rId1" Type="http://schemas.openxmlformats.org/officeDocument/2006/relationships/image" Target="../media/image38.emf"/><Relationship Id="rId6" Type="http://schemas.openxmlformats.org/officeDocument/2006/relationships/image" Target="../media/image41.emf"/><Relationship Id="rId5" Type="http://schemas.openxmlformats.org/officeDocument/2006/relationships/image" Target="../media/image30.wmf"/><Relationship Id="rId4" Type="http://schemas.openxmlformats.org/officeDocument/2006/relationships/image" Target="../media/image4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s-HN"/>
          </a:p>
        </p:txBody>
      </p:sp>
      <p:sp>
        <p:nvSpPr>
          <p:cNvPr id="3174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fld id="{40487D26-2F69-4E7E-8B30-658E0D4AE69A}" type="datetime1">
              <a:rPr lang="es-HN" smtClean="0"/>
              <a:pPr/>
              <a:t>04/10/2015</a:t>
            </a:fld>
            <a:endParaRPr lang="es-HN" dirty="0"/>
          </a:p>
        </p:txBody>
      </p:sp>
      <p:sp>
        <p:nvSpPr>
          <p:cNvPr id="31748" name="Rectangle 4"/>
          <p:cNvSpPr>
            <a:spLocks noGrp="1" noChangeArrowheads="1"/>
          </p:cNvSpPr>
          <p:nvPr>
            <p:ph type="ftr" sz="quarter" idx="2"/>
          </p:nvPr>
        </p:nvSpPr>
        <p:spPr bwMode="auto">
          <a:xfrm>
            <a:off x="0" y="8685213"/>
            <a:ext cx="450342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r>
              <a:rPr lang="en-US" dirty="0" smtClean="0"/>
              <a:t>CEE 4540: Sustainable Municipal Drinking Water Treatment</a:t>
            </a:r>
          </a:p>
          <a:p>
            <a:r>
              <a:rPr lang="en-US" dirty="0" smtClean="0"/>
              <a:t>Monroe Weber-Shirk</a:t>
            </a:r>
          </a:p>
        </p:txBody>
      </p:sp>
      <p:sp>
        <p:nvSpPr>
          <p:cNvPr id="3174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n-US"/>
          </a:p>
        </p:txBody>
      </p:sp>
      <p:sp>
        <p:nvSpPr>
          <p:cNvPr id="2457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458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endParaRPr lang="en-US"/>
          </a:p>
        </p:txBody>
      </p:sp>
      <p:sp>
        <p:nvSpPr>
          <p:cNvPr id="2458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smtClean="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analysis was done before making the H/S ratio optimal for all designs.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29</a:t>
            </a:fld>
            <a:endParaRPr lang="en-US"/>
          </a:p>
        </p:txBody>
      </p:sp>
    </p:spTree>
    <p:extLst>
      <p:ext uri="{BB962C8B-B14F-4D97-AF65-F5344CB8AC3E}">
        <p14:creationId xmlns:p14="http://schemas.microsoft.com/office/powerpoint/2010/main" val="377728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D65F19-3D43-40CD-97F6-7785E557EA22}" type="slidenum">
              <a:rPr lang="en-US"/>
              <a:pPr/>
              <a:t>2</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A9A38F6-606C-4033-BB3E-880049B7F006}" type="slidenum">
              <a:rPr lang="en-US"/>
              <a:pPr/>
              <a:t>3</a:t>
            </a:fld>
            <a:endParaRPr lang="en-US"/>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p:txBody>
          <a:bodyPr/>
          <a:lstStyle/>
          <a:p>
            <a:r>
              <a:rPr lang="es-HN" dirty="0" err="1" smtClean="0"/>
              <a:t>This</a:t>
            </a:r>
            <a:r>
              <a:rPr lang="es-HN" dirty="0" smtClean="0"/>
              <a:t> </a:t>
            </a:r>
            <a:r>
              <a:rPr lang="es-HN" dirty="0" err="1" smtClean="0"/>
              <a:t>is</a:t>
            </a:r>
            <a:r>
              <a:rPr lang="es-HN" dirty="0" smtClean="0"/>
              <a:t> </a:t>
            </a:r>
            <a:r>
              <a:rPr lang="es-HN" dirty="0" err="1" smtClean="0"/>
              <a:t>the</a:t>
            </a:r>
            <a:r>
              <a:rPr lang="es-HN" dirty="0" smtClean="0"/>
              <a:t> </a:t>
            </a:r>
            <a:r>
              <a:rPr lang="es-HN" dirty="0" err="1" smtClean="0"/>
              <a:t>first</a:t>
            </a:r>
            <a:r>
              <a:rPr lang="es-HN" dirty="0" smtClean="0"/>
              <a:t> of 3 </a:t>
            </a:r>
            <a:r>
              <a:rPr lang="es-HN" dirty="0" err="1" smtClean="0"/>
              <a:t>methods</a:t>
            </a:r>
            <a:r>
              <a:rPr lang="es-HN" dirty="0" smtClean="0"/>
              <a:t> </a:t>
            </a:r>
            <a:r>
              <a:rPr lang="es-HN" dirty="0" err="1" smtClean="0"/>
              <a:t>to</a:t>
            </a:r>
            <a:r>
              <a:rPr lang="es-HN" dirty="0" smtClean="0"/>
              <a:t> </a:t>
            </a:r>
            <a:r>
              <a:rPr lang="es-HN" dirty="0" err="1" smtClean="0"/>
              <a:t>obtain</a:t>
            </a:r>
            <a:r>
              <a:rPr lang="es-HN" dirty="0" smtClean="0"/>
              <a:t> </a:t>
            </a:r>
            <a:r>
              <a:rPr lang="es-HN" dirty="0" err="1" smtClean="0"/>
              <a:t>estimates</a:t>
            </a:r>
            <a:r>
              <a:rPr lang="es-HN" dirty="0" smtClean="0"/>
              <a:t> </a:t>
            </a:r>
            <a:r>
              <a:rPr lang="es-HN" dirty="0" err="1" smtClean="0"/>
              <a:t>for</a:t>
            </a:r>
            <a:r>
              <a:rPr lang="es-HN" dirty="0" smtClean="0"/>
              <a:t> </a:t>
            </a:r>
            <a:r>
              <a:rPr lang="es-HN" dirty="0" err="1" smtClean="0"/>
              <a:t>the</a:t>
            </a:r>
            <a:r>
              <a:rPr lang="es-HN" dirty="0" smtClean="0"/>
              <a:t> </a:t>
            </a:r>
            <a:r>
              <a:rPr lang="es-HN" dirty="0" err="1" smtClean="0"/>
              <a:t>energy</a:t>
            </a:r>
            <a:r>
              <a:rPr lang="es-HN" dirty="0" smtClean="0"/>
              <a:t> </a:t>
            </a:r>
            <a:r>
              <a:rPr lang="es-HN" dirty="0" err="1" smtClean="0"/>
              <a:t>dissipation</a:t>
            </a:r>
            <a:r>
              <a:rPr lang="es-HN" baseline="0" dirty="0" smtClean="0"/>
              <a:t> </a:t>
            </a:r>
            <a:r>
              <a:rPr lang="es-HN" baseline="0" dirty="0" err="1" smtClean="0"/>
              <a:t>rate</a:t>
            </a:r>
            <a:r>
              <a:rPr lang="es-HN" baseline="0" dirty="0" smtClean="0"/>
              <a:t> (</a:t>
            </a:r>
            <a:r>
              <a:rPr lang="es-HN" baseline="0" dirty="0" err="1" smtClean="0"/>
              <a:t>traditional</a:t>
            </a:r>
            <a:r>
              <a:rPr lang="es-HN" baseline="0" dirty="0" smtClean="0"/>
              <a:t> G </a:t>
            </a:r>
            <a:r>
              <a:rPr lang="es-HN" baseline="0" dirty="0" err="1" smtClean="0"/>
              <a:t>values</a:t>
            </a:r>
            <a:r>
              <a:rPr lang="es-HN" baseline="0" dirty="0" smtClean="0"/>
              <a:t>, </a:t>
            </a:r>
            <a:r>
              <a:rPr lang="es-HN" baseline="0" dirty="0" err="1" smtClean="0"/>
              <a:t>traditional</a:t>
            </a:r>
            <a:r>
              <a:rPr lang="es-HN" baseline="0" dirty="0" smtClean="0"/>
              <a:t> </a:t>
            </a:r>
            <a:r>
              <a:rPr lang="es-HN" baseline="0" dirty="0" err="1" smtClean="0"/>
              <a:t>velocity</a:t>
            </a:r>
            <a:r>
              <a:rPr lang="es-HN" baseline="0" dirty="0" smtClean="0"/>
              <a:t> </a:t>
            </a:r>
            <a:r>
              <a:rPr lang="es-HN" baseline="0" dirty="0" err="1" smtClean="0"/>
              <a:t>values</a:t>
            </a:r>
            <a:r>
              <a:rPr lang="es-HN" baseline="0" dirty="0" smtClean="0"/>
              <a:t>, floc </a:t>
            </a:r>
            <a:r>
              <a:rPr lang="es-HN" baseline="0" dirty="0" err="1" smtClean="0"/>
              <a:t>size</a:t>
            </a:r>
            <a:r>
              <a:rPr lang="es-HN" baseline="0" dirty="0" smtClean="0"/>
              <a:t> in a </a:t>
            </a:r>
            <a:r>
              <a:rPr lang="es-HN" baseline="0" dirty="0" err="1" smtClean="0"/>
              <a:t>shear</a:t>
            </a:r>
            <a:r>
              <a:rPr lang="es-HN" baseline="0" dirty="0" smtClean="0"/>
              <a:t> </a:t>
            </a:r>
            <a:r>
              <a:rPr lang="es-HN" baseline="0" dirty="0" err="1" smtClean="0"/>
              <a:t>environment</a:t>
            </a:r>
            <a:r>
              <a:rPr lang="es-HN" baseline="0" dirty="0" smtClean="0"/>
              <a:t>.</a:t>
            </a:r>
            <a:endParaRPr lang="es-H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GT"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0A09D8-7429-4FE5-85ED-2C1596AF7FDA}" type="slidenum">
              <a:rPr lang="en-US"/>
              <a:pPr/>
              <a:t>5</a:t>
            </a:fld>
            <a:endParaRPr lang="en-US"/>
          </a:p>
        </p:txBody>
      </p:sp>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 that these recommendations are the opposite</a:t>
            </a:r>
            <a:r>
              <a:rPr lang="en-US" baseline="0" dirty="0" smtClean="0"/>
              <a:t> of the recommendations from CEPIS! CEPIS used deep horizontal flow flocculators even for relatively low flow rates (less than 50 L/s). The result is many flocculators with extremely close baffle spacing and resulting inefficient use of flocculator volume because of high variability in energy dissipation rate.</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0D531A-EF50-4859-8DDC-7776087FF956}" type="slidenum">
              <a:rPr lang="en-US"/>
              <a:pPr/>
              <a:t>12</a:t>
            </a:fld>
            <a:endParaRPr lang="en-US"/>
          </a:p>
        </p:txBody>
      </p:sp>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Change this image to have 1.5 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14</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a:t>
            </a:r>
            <a:r>
              <a:rPr lang="en-US" baseline="0" dirty="0" smtClean="0"/>
              <a:t> file Optimal Energy Dissipation rate minimum reactor volume</a:t>
            </a:r>
          </a:p>
          <a:p>
            <a:endParaRPr lang="en-US" baseline="0" dirty="0" smtClean="0"/>
          </a:p>
          <a:p>
            <a:r>
              <a:rPr lang="en-US" baseline="0" dirty="0" smtClean="0"/>
              <a:t>Of course, this is a function of our cost estimates.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28</a:t>
            </a:fld>
            <a:endParaRPr lang="en-US"/>
          </a:p>
        </p:txBody>
      </p:sp>
    </p:spTree>
    <p:extLst>
      <p:ext uri="{BB962C8B-B14F-4D97-AF65-F5344CB8AC3E}">
        <p14:creationId xmlns:p14="http://schemas.microsoft.com/office/powerpoint/2010/main" val="2298073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0.xml"/><Relationship Id="rId4" Type="http://schemas.openxmlformats.org/officeDocument/2006/relationships/image" Target="../media/image3.jpeg"/></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1.xml"/><Relationship Id="rId4" Type="http://schemas.openxmlformats.org/officeDocument/2006/relationships/image" Target="../media/image3.jpeg"/></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jpe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2.xml"/><Relationship Id="rId4" Type="http://schemas.openxmlformats.org/officeDocument/2006/relationships/image" Target="../media/image3.jpeg"/></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3.xml"/><Relationship Id="rId4" Type="http://schemas.openxmlformats.org/officeDocument/2006/relationships/image" Target="../media/image3.jpeg"/></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4.xml"/><Relationship Id="rId4" Type="http://schemas.openxmlformats.org/officeDocument/2006/relationships/image" Target="../media/image3.jpeg"/></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5.xml"/><Relationship Id="rId4" Type="http://schemas.openxmlformats.org/officeDocument/2006/relationships/image" Target="../media/image3.jpeg"/></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6.xml"/><Relationship Id="rId4" Type="http://schemas.openxmlformats.org/officeDocument/2006/relationships/image" Target="../media/image3.jpeg"/></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7.xml"/><Relationship Id="rId4" Type="http://schemas.openxmlformats.org/officeDocument/2006/relationships/image" Target="../media/image3.jpeg"/></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8.xml"/><Relationship Id="rId4" Type="http://schemas.openxmlformats.org/officeDocument/2006/relationships/image" Target="../media/image3.jpeg"/></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9.xml"/><Relationship Id="rId4" Type="http://schemas.openxmlformats.org/officeDocument/2006/relationships/image" Target="../media/image3.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1.xml"/><Relationship Id="rId4" Type="http://schemas.openxmlformats.org/officeDocument/2006/relationships/image" Target="../media/image3.jpeg"/></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1.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1.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1.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1.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3.jpe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3.xml"/><Relationship Id="rId4" Type="http://schemas.openxmlformats.org/officeDocument/2006/relationships/image" Target="../media/image3.jpeg"/></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3.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3.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3.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3.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4.xml"/><Relationship Id="rId4" Type="http://schemas.openxmlformats.org/officeDocument/2006/relationships/image" Target="../media/image3.jpeg"/></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4.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4.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4.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4.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4.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4.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5.xml"/><Relationship Id="rId4" Type="http://schemas.openxmlformats.org/officeDocument/2006/relationships/image" Target="../media/image3.jpeg"/></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5.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5.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5.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5.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5.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5.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5.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3.jpe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3.jpe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6.xml"/><Relationship Id="rId4" Type="http://schemas.openxmlformats.org/officeDocument/2006/relationships/image" Target="../media/image3.jpeg"/></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7.xml"/><Relationship Id="rId4" Type="http://schemas.openxmlformats.org/officeDocument/2006/relationships/image" Target="../media/image3.jpeg"/></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8.xml"/><Relationship Id="rId4" Type="http://schemas.openxmlformats.org/officeDocument/2006/relationships/image" Target="../media/image3.jpeg"/></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9.xml"/><Relationship Id="rId4" Type="http://schemas.openxmlformats.org/officeDocument/2006/relationships/image" Target="../media/image3.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174"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smtClean="0"/>
              <a:t>Click to edit Master subtitle style</a:t>
            </a:r>
            <a:endParaRPr lang="en-US" dirty="0"/>
          </a:p>
        </p:txBody>
      </p:sp>
      <p:sp>
        <p:nvSpPr>
          <p:cNvPr id="7175" name="Rectangle 7"/>
          <p:cNvSpPr>
            <a:spLocks noGrp="1" noChangeArrowheads="1"/>
          </p:cNvSpPr>
          <p:nvPr>
            <p:ph type="dt" sz="half" idx="2"/>
          </p:nvPr>
        </p:nvSpPr>
        <p:spPr/>
        <p:txBody>
          <a:bodyPr/>
          <a:lstStyle>
            <a:lvl1pPr>
              <a:defRPr>
                <a:latin typeface="+mj-lt"/>
              </a:defRPr>
            </a:lvl1pPr>
          </a:lstStyle>
          <a:p>
            <a:endParaRPr lang="en-US"/>
          </a:p>
        </p:txBody>
      </p:sp>
      <p:sp>
        <p:nvSpPr>
          <p:cNvPr id="7176" name="Rectangle 8"/>
          <p:cNvSpPr>
            <a:spLocks noGrp="1" noChangeArrowheads="1"/>
          </p:cNvSpPr>
          <p:nvPr>
            <p:ph type="ftr" sz="quarter" idx="3"/>
          </p:nvPr>
        </p:nvSpPr>
        <p:spPr/>
        <p:txBody>
          <a:bodyPr/>
          <a:lstStyle>
            <a:lvl1pPr>
              <a:defRPr>
                <a:latin typeface="+mj-lt"/>
              </a:defRPr>
            </a:lvl1pPr>
          </a:lstStyle>
          <a:p>
            <a:endParaRPr lang="en-US"/>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fld id="{E1BF802B-21BB-4BE9-8DE5-F7FB740F773C}" type="slidenum">
              <a:rPr lang="en-US" smtClean="0"/>
              <a:pPr/>
              <a:t>‹#›</a:t>
            </a:fld>
            <a:endParaRPr lang="en-US"/>
          </a:p>
        </p:txBody>
      </p:sp>
      <p:sp>
        <p:nvSpPr>
          <p:cNvPr id="11" name="Title 10"/>
          <p:cNvSpPr>
            <a:spLocks noGrp="1"/>
          </p:cNvSpPr>
          <p:nvPr>
            <p:ph type="title"/>
          </p:nvPr>
        </p:nvSpPr>
        <p:spPr/>
        <p:txBody>
          <a:bodyPr/>
          <a:lstStyle/>
          <a:p>
            <a:r>
              <a:rPr lang="en-US" smtClean="0"/>
              <a:t>Click to edit Master title style</a:t>
            </a:r>
            <a:endParaRPr lang="en-US"/>
          </a:p>
        </p:txBody>
      </p:sp>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DA41620C-D3D3-4921-914F-4EABE4EA71D7}" type="slidenum">
              <a:rPr lang="en-US" smtClean="0"/>
              <a:pPr/>
              <a:t>‹#›</a:t>
            </a:fld>
            <a:endParaRPr lang="en-US"/>
          </a:p>
        </p:txBody>
      </p:sp>
    </p:spTree>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s-CO">
              <a:solidFill>
                <a:srgbClr val="000000"/>
              </a:solidFill>
            </a:endParaRPr>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smtClean="0"/>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s-CO">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s-CO">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s-CO">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24D6AF9-E347-4A9A-B54C-7F72D3E54336}" type="slidenum">
              <a:rPr lang="en-US" smtClean="0"/>
              <a:pPr/>
              <a:t>‹#›</a:t>
            </a:fld>
            <a:endParaRPr lang="en-US"/>
          </a:p>
        </p:txBody>
      </p:sp>
    </p:spTree>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spTree>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smtClean="0"/>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859674A-2335-4D63-923F-889337434E61}"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1E97E3B-4BD4-4D27-AA52-CBAF8D6425BD}"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CE4635F-EEFC-45D6-A1A7-222B36D010FF}"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smtClean="0"/>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6CECB2E-A233-43CF-B1E2-6433B9CB7F1A}" type="slidenum">
              <a:rPr lang="en-US" smtClean="0"/>
              <a:pPr/>
              <a:t>‹#›</a:t>
            </a:fld>
            <a:endParaRPr lang="en-US"/>
          </a:p>
        </p:txBody>
      </p:sp>
    </p:spTree>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0A5AD3-08CC-4598-BE40-CD82AC38916C}" type="slidenum">
              <a:rPr lang="en-US" smtClean="0"/>
              <a:pPr/>
              <a:t>‹#›</a:t>
            </a:fld>
            <a:endParaRPr lang="en-US"/>
          </a:p>
        </p:txBody>
      </p:sp>
    </p:spTree>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smtClean="0"/>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859674A-2335-4D63-923F-889337434E61}"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1E97E3B-4BD4-4D27-AA52-CBAF8D6425BD}"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CE4635F-EEFC-45D6-A1A7-222B36D010FF}"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6CECB2E-A233-43CF-B1E2-6433B9CB7F1A}" type="slidenum">
              <a:rPr lang="en-US" smtClean="0"/>
              <a:pPr/>
              <a:t>‹#›</a:t>
            </a:fld>
            <a:endParaRPr lang="en-US"/>
          </a:p>
        </p:txBody>
      </p:sp>
    </p:spTree>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0A5AD3-08CC-4598-BE40-CD82AC38916C}" type="slidenum">
              <a:rPr lang="en-US" smtClean="0"/>
              <a:pPr/>
              <a:t>‹#›</a:t>
            </a:fld>
            <a:endParaRPr lang="en-US"/>
          </a:p>
        </p:txBody>
      </p:sp>
    </p:spTree>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s-CO">
              <a:solidFill>
                <a:srgbClr val="000000"/>
              </a:solidFill>
            </a:endParaRPr>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smtClean="0"/>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s-CO">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s-CO">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s-CO">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spTree>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spTree>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smtClean="0"/>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859674A-2335-4D63-923F-889337434E61}"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1E97E3B-4BD4-4D27-AA52-CBAF8D6425BD}"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CE4635F-EEFC-45D6-A1A7-222B36D010FF}"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6CECB2E-A233-43CF-B1E2-6433B9CB7F1A}" type="slidenum">
              <a:rPr lang="en-US" smtClean="0"/>
              <a:pPr/>
              <a:t>‹#›</a:t>
            </a:fld>
            <a:endParaRPr lang="en-US"/>
          </a:p>
        </p:txBody>
      </p:sp>
    </p:spTree>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0A5AD3-08CC-4598-BE40-CD82AC38916C}" type="slidenum">
              <a:rPr lang="en-US" smtClean="0"/>
              <a:pPr/>
              <a:t>‹#›</a:t>
            </a:fld>
            <a:endParaRPr lang="en-US"/>
          </a:p>
        </p:txBody>
      </p:sp>
    </p:spTree>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smtClean="0"/>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859674A-2335-4D63-923F-889337434E61}"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1E97E3B-4BD4-4D27-AA52-CBAF8D6425BD}"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CE4635F-EEFC-45D6-A1A7-222B36D010FF}"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6CECB2E-A233-43CF-B1E2-6433B9CB7F1A}" type="slidenum">
              <a:rPr lang="en-US" smtClean="0"/>
              <a:pPr/>
              <a:t>‹#›</a:t>
            </a:fld>
            <a:endParaRPr lang="en-US"/>
          </a:p>
        </p:txBody>
      </p:sp>
    </p:spTree>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0A5AD3-08CC-4598-BE40-CD82AC38916C}" type="slidenum">
              <a:rPr lang="en-US" smtClean="0"/>
              <a:pPr/>
              <a:t>‹#›</a:t>
            </a:fld>
            <a:endParaRPr lang="en-US"/>
          </a:p>
        </p:txBody>
      </p:sp>
    </p:spTree>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s-CO">
              <a:solidFill>
                <a:srgbClr val="000000"/>
              </a:solidFill>
            </a:endParaRPr>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smtClean="0"/>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s-CO">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s-CO">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859674A-2335-4D63-923F-889337434E61}"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s-CO">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spTree>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spTree>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smtClean="0"/>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859674A-2335-4D63-923F-889337434E61}"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1E97E3B-4BD4-4D27-AA52-CBAF8D6425BD}"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CE4635F-EEFC-45D6-A1A7-222B36D010FF}"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6CECB2E-A233-43CF-B1E2-6433B9CB7F1A}" type="slidenum">
              <a:rPr lang="en-US" smtClean="0"/>
              <a:pPr/>
              <a:t>‹#›</a:t>
            </a:fld>
            <a:endParaRPr lang="en-US"/>
          </a:p>
        </p:txBody>
      </p:sp>
    </p:spTree>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0A5AD3-08CC-4598-BE40-CD82AC38916C}" type="slidenum">
              <a:rPr lang="en-US" smtClean="0"/>
              <a:pPr/>
              <a:t>‹#›</a:t>
            </a:fld>
            <a:endParaRPr lang="en-US"/>
          </a:p>
        </p:txBody>
      </p:sp>
    </p:spTree>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smtClean="0"/>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1E97E3B-4BD4-4D27-AA52-CBAF8D6425BD}"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859674A-2335-4D63-923F-889337434E61}"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1E97E3B-4BD4-4D27-AA52-CBAF8D6425BD}"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CE4635F-EEFC-45D6-A1A7-222B36D010FF}"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6CECB2E-A233-43CF-B1E2-6433B9CB7F1A}" type="slidenum">
              <a:rPr lang="en-US" smtClean="0"/>
              <a:pPr/>
              <a:t>‹#›</a:t>
            </a:fld>
            <a:endParaRPr lang="en-US"/>
          </a:p>
        </p:txBody>
      </p:sp>
    </p:spTree>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0A5AD3-08CC-4598-BE40-CD82AC38916C}" type="slidenum">
              <a:rPr lang="en-US" smtClean="0"/>
              <a:pPr/>
              <a:t>‹#›</a:t>
            </a:fld>
            <a:endParaRPr lang="en-US"/>
          </a:p>
        </p:txBody>
      </p:sp>
    </p:spTree>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s-CO">
              <a:solidFill>
                <a:srgbClr val="000000"/>
              </a:solidFill>
            </a:endParaRPr>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smtClean="0"/>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CE4635F-EEFC-45D6-A1A7-222B36D010FF}"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s-CO">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s-CO">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s-CO">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spTree>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6CECB2E-A233-43CF-B1E2-6433B9CB7F1A}" type="slidenum">
              <a:rPr lang="en-US" smtClean="0"/>
              <a:pPr/>
              <a:t>‹#›</a:t>
            </a:fld>
            <a:endParaRPr lang="en-US"/>
          </a:p>
        </p:txBody>
      </p:sp>
    </p:spTree>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smtClean="0"/>
              <a:t>Click to edit Master title style</a:t>
            </a:r>
            <a:endParaRPr lang="en-US"/>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800600" y="0"/>
            <a:ext cx="4343400" cy="1292225"/>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8223CA3-D24D-45FF-B6A8-B29DA6F7FD82}" type="slidenum">
              <a:rPr lang="en-US" smtClean="0"/>
              <a:pPr/>
              <a:t>‹#›</a:t>
            </a:fld>
            <a:endParaRPr lang="en-US"/>
          </a:p>
        </p:txBody>
      </p:sp>
    </p:spTree>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20D0AFD9-ABE2-448C-ACAE-9EB3BD92F2E2}" type="slidenum">
              <a:rPr lang="en-US" smtClean="0"/>
              <a:pPr/>
              <a:t>‹#›</a:t>
            </a:fld>
            <a:endParaRPr lang="en-US"/>
          </a:p>
        </p:txBody>
      </p:sp>
    </p:spTree>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2AA2CA49-606E-44DF-B11F-BC867DD1AFF7}" type="slidenum">
              <a:rPr lang="en-US" smtClean="0"/>
              <a:pPr/>
              <a:t>‹#›</a:t>
            </a:fld>
            <a:endParaRPr lang="en-US"/>
          </a:p>
        </p:txBody>
      </p:sp>
    </p:spTree>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DA41620C-D3D3-4921-914F-4EABE4EA71D7}" type="slidenum">
              <a:rPr lang="en-US" smtClean="0"/>
              <a:pPr/>
              <a:t>‹#›</a:t>
            </a:fld>
            <a:endParaRPr lang="en-US"/>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0A5AD3-08CC-4598-BE40-CD82AC38916C}" type="slidenum">
              <a:rPr lang="en-US" smtClean="0"/>
              <a:pPr/>
              <a:t>‹#›</a:t>
            </a:fld>
            <a:endParaRPr lang="en-US"/>
          </a:p>
        </p:txBody>
      </p:sp>
    </p:spTree>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24D6AF9-E347-4A9A-B54C-7F72D3E54336}" type="slidenum">
              <a:rPr lang="en-US" smtClean="0"/>
              <a:pPr/>
              <a:t>‹#›</a:t>
            </a:fld>
            <a:endParaRPr lang="en-US"/>
          </a:p>
        </p:txBody>
      </p:sp>
    </p:spTree>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fld id="{D010D19D-E8F4-46D5-B28A-A3FEFBBC1B5D}" type="datetimeFigureOut">
              <a:rPr lang="en-US" smtClean="0">
                <a:solidFill>
                  <a:srgbClr val="000000"/>
                </a:solidFill>
              </a:rPr>
              <a:pPr/>
              <a:t>10/4/2015</a:t>
            </a:fld>
            <a:endParaRPr lang="en-US">
              <a:solidFill>
                <a:srgbClr val="000000"/>
              </a:solidFill>
            </a:endParaRPr>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solidFill>
                <a:srgbClr val="000000"/>
              </a:solidFill>
            </a:endParaRPr>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smtClean="0"/>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pic>
        <p:nvPicPr>
          <p:cNvPr id="13" name="Picture 12"/>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4800600" y="0"/>
            <a:ext cx="4343400" cy="1292225"/>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fld id="{4E9592E4-F34A-4AC3-80D4-D1D9C35E6743}" type="datetimeFigureOut">
              <a:rPr lang="en-US" smtClean="0">
                <a:solidFill>
                  <a:srgbClr val="000000"/>
                </a:solidFill>
              </a:rPr>
              <a:pPr/>
              <a:t>10/4/2015</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FD44171A-7A35-4D5F-8827-1F4D3D8C70DF}" type="slidenum">
              <a:rPr lang="en-US" smtClean="0">
                <a:solidFill>
                  <a:srgbClr val="000000"/>
                </a:solidFill>
              </a:rPr>
              <a:pPr/>
              <a:t>‹#›</a:t>
            </a:fld>
            <a:endParaRPr lang="en-US">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fld id="{4798D467-C720-4D88-A24F-05A92E51D7A9}" type="datetimeFigureOut">
              <a:rPr lang="en-US" smtClean="0">
                <a:solidFill>
                  <a:srgbClr val="000000"/>
                </a:solidFill>
              </a:rPr>
              <a:pPr/>
              <a:t>10/4/2015</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58240DEF-B945-44BE-B57F-AA1AB7DA7492}" type="slidenum">
              <a:rPr lang="en-US" smtClean="0">
                <a:solidFill>
                  <a:srgbClr val="000000"/>
                </a:solidFill>
              </a:rPr>
              <a:pPr/>
              <a:t>‹#›</a:t>
            </a:fld>
            <a:endParaRPr lang="en-US">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fld id="{D5894B8D-1F92-43B3-9EB3-59DA1A85F8C0}" type="datetimeFigureOut">
              <a:rPr lang="en-US" smtClean="0">
                <a:solidFill>
                  <a:srgbClr val="000000"/>
                </a:solidFill>
              </a:rPr>
              <a:pPr/>
              <a:t>10/4/2015</a:t>
            </a:fld>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EE0FE347-EE72-462D-B675-71F29EDFB789}" type="slidenum">
              <a:rPr lang="en-US" smtClean="0">
                <a:solidFill>
                  <a:srgbClr val="000000"/>
                </a:solidFill>
              </a:rPr>
              <a:pPr/>
              <a:t>‹#›</a:t>
            </a:fld>
            <a:endParaRPr lang="en-US">
              <a:solidFill>
                <a:srgbClr val="000000"/>
              </a:solidFill>
            </a:endParaRPr>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fld id="{4B17D336-912D-40F9-A85D-4492C831E528}" type="datetimeFigureOut">
              <a:rPr lang="en-US" smtClean="0">
                <a:solidFill>
                  <a:srgbClr val="000000"/>
                </a:solidFill>
              </a:rPr>
              <a:pPr/>
              <a:t>10/4/2015</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993C4D00-D2EC-4A77-B917-CB82B98B5366}" type="slidenum">
              <a:rPr lang="en-US" smtClean="0">
                <a:solidFill>
                  <a:srgbClr val="000000"/>
                </a:solidFill>
              </a:rPr>
              <a:pPr/>
              <a:t>‹#›</a:t>
            </a:fld>
            <a:endParaRPr lang="en-US">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9207388A-B88C-4557-A8D5-92357727A665}" type="datetimeFigureOut">
              <a:rPr lang="en-US" smtClean="0">
                <a:solidFill>
                  <a:srgbClr val="000000"/>
                </a:solidFill>
              </a:rPr>
              <a:pPr/>
              <a:t>10/4/2015</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F62A6F60-EF66-41CF-B501-E4EE2490F3C3}" type="slidenum">
              <a:rPr lang="en-US" smtClean="0">
                <a:solidFill>
                  <a:srgbClr val="000000"/>
                </a:solidFill>
              </a:rPr>
              <a:pPr/>
              <a:t>‹#›</a:t>
            </a:fld>
            <a:endParaRPr lang="en-US">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F0D4F05-8246-4E34-B549-A3CFB066B7BF}" type="datetimeFigureOut">
              <a:rPr lang="en-US" smtClean="0">
                <a:solidFill>
                  <a:srgbClr val="000000"/>
                </a:solidFill>
              </a:rPr>
              <a:pPr/>
              <a:t>10/4/2015</a:t>
            </a:fld>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5668A20A-DFDA-4CCA-A0C0-E722BD139090}" type="slidenum">
              <a:rPr lang="en-US" smtClean="0">
                <a:solidFill>
                  <a:srgbClr val="000000"/>
                </a:solidFill>
              </a:rPr>
              <a:pPr/>
              <a:t>‹#›</a:t>
            </a:fld>
            <a:endParaRPr lang="en-US">
              <a:solidFill>
                <a:srgbClr val="000000"/>
              </a:solidFill>
            </a:endParaRPr>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4457FE65-FB6F-44AF-AFD5-81ABBBB677FF}" type="datetimeFigureOut">
              <a:rPr lang="en-US" smtClean="0">
                <a:solidFill>
                  <a:srgbClr val="000000"/>
                </a:solidFill>
              </a:rPr>
              <a:pPr/>
              <a:t>10/4/2015</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61B511E2-EE6B-4F76-8C80-6D5FB517C9B7}" type="slidenum">
              <a:rPr lang="en-US" smtClean="0">
                <a:solidFill>
                  <a:srgbClr val="000000"/>
                </a:solidFill>
              </a:rPr>
              <a:pPr/>
              <a:t>‹#›</a:t>
            </a:fld>
            <a:endParaRPr lang="en-US">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2F39018C-9CC6-45B3-8F76-1F282899F823}" type="datetimeFigureOut">
              <a:rPr lang="en-US" smtClean="0">
                <a:solidFill>
                  <a:srgbClr val="000000"/>
                </a:solidFill>
              </a:rPr>
              <a:pPr/>
              <a:t>10/4/2015</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642CFC1F-205D-4BB6-8AFD-5B457649403E}" type="slidenum">
              <a:rPr lang="en-US" smtClean="0">
                <a:solidFill>
                  <a:srgbClr val="000000"/>
                </a:solidFill>
              </a:rPr>
              <a:pPr/>
              <a:t>‹#›</a:t>
            </a:fld>
            <a:endParaRPr lang="en-US">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smtClean="0"/>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82B8DCAE-CCC7-4A18-8A75-4B13CB468722}" type="datetimeFigureOut">
              <a:rPr lang="en-US" smtClean="0">
                <a:solidFill>
                  <a:srgbClr val="000000"/>
                </a:solidFill>
              </a:rPr>
              <a:pPr/>
              <a:t>10/4/2015</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D0E7663-C292-4EC0-A62D-44B51312C978}"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024CEDEA-DCB4-418A-AA08-AA8A66A5870F}" type="datetimeFigureOut">
              <a:rPr lang="en-US" smtClean="0">
                <a:solidFill>
                  <a:srgbClr val="000000"/>
                </a:solidFill>
              </a:rPr>
              <a:pPr/>
              <a:t>10/4/2015</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834EE29E-A6E8-4428-99C0-AA55561836F0}"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17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17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17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17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smtClean="0"/>
              <a:t>Click to edit Master subtitle style</a:t>
            </a:r>
            <a:endParaRPr lang="en-US"/>
          </a:p>
        </p:txBody>
      </p:sp>
      <p:sp>
        <p:nvSpPr>
          <p:cNvPr id="7175" name="Rectangle 7"/>
          <p:cNvSpPr>
            <a:spLocks noGrp="1" noChangeArrowheads="1"/>
          </p:cNvSpPr>
          <p:nvPr>
            <p:ph type="dt" sz="half" idx="2"/>
          </p:nvPr>
        </p:nvSpPr>
        <p:spPr/>
        <p:txBody>
          <a:bodyPr/>
          <a:lstStyle>
            <a:lvl1pPr>
              <a:defRPr>
                <a:latin typeface="Arial" charset="0"/>
              </a:defRPr>
            </a:lvl1pPr>
          </a:lstStyle>
          <a:p>
            <a:fld id="{D010D19D-E8F4-46D5-B28A-A3FEFBBC1B5D}" type="datetimeFigureOut">
              <a:rPr lang="en-US" smtClean="0">
                <a:solidFill>
                  <a:srgbClr val="000000"/>
                </a:solidFill>
              </a:rPr>
              <a:pPr/>
              <a:t>10/4/2015</a:t>
            </a:fld>
            <a:endParaRPr lang="en-US">
              <a:solidFill>
                <a:srgbClr val="000000"/>
              </a:solidFill>
            </a:endParaRPr>
          </a:p>
        </p:txBody>
      </p:sp>
      <p:sp>
        <p:nvSpPr>
          <p:cNvPr id="7176" name="Rectangle 8"/>
          <p:cNvSpPr>
            <a:spLocks noGrp="1" noChangeArrowheads="1"/>
          </p:cNvSpPr>
          <p:nvPr>
            <p:ph type="ftr" sz="quarter" idx="3"/>
          </p:nvPr>
        </p:nvSpPr>
        <p:spPr/>
        <p:txBody>
          <a:bodyPr/>
          <a:lstStyle>
            <a:lvl1pPr>
              <a:defRPr>
                <a:latin typeface="Arial" charset="0"/>
              </a:defRPr>
            </a:lvl1pPr>
          </a:lstStyle>
          <a:p>
            <a:endParaRPr lang="en-US">
              <a:solidFill>
                <a:srgbClr val="000000"/>
              </a:solidFill>
            </a:endParaRPr>
          </a:p>
        </p:txBody>
      </p:sp>
      <p:sp>
        <p:nvSpPr>
          <p:cNvPr id="7177" name="Rectangle 9"/>
          <p:cNvSpPr>
            <a:spLocks noGrp="1" noChangeArrowheads="1"/>
          </p:cNvSpPr>
          <p:nvPr>
            <p:ph type="sldNum" sz="quarter" idx="4"/>
          </p:nvPr>
        </p:nvSpPr>
        <p:spPr/>
        <p:txBody>
          <a:bodyPr/>
          <a:lstStyle>
            <a:lvl1pPr>
              <a:defRPr>
                <a:latin typeface="Arial" charset="0"/>
              </a:defRPr>
            </a:lvl1pPr>
          </a:lstStyle>
          <a:p>
            <a:fld id="{598B1A88-A749-4CC2-9A45-355AB6EE232C}" type="slidenum">
              <a:rPr lang="en-US" smtClean="0">
                <a:solidFill>
                  <a:srgbClr val="000000"/>
                </a:solidFill>
              </a:rPr>
              <a:pPr/>
              <a:t>‹#›</a:t>
            </a:fld>
            <a:endParaRPr lang="en-US">
              <a:solidFill>
                <a:srgbClr val="000000"/>
              </a:solidFill>
            </a:endParaRPr>
          </a:p>
        </p:txBody>
      </p:sp>
      <p:sp>
        <p:nvSpPr>
          <p:cNvPr id="7178" name="Rectangle 10"/>
          <p:cNvSpPr>
            <a:spLocks noGrp="1" noChangeArrowheads="1"/>
          </p:cNvSpPr>
          <p:nvPr>
            <p:ph type="ctrTitle" sz="quarter"/>
          </p:nvPr>
        </p:nvSpPr>
        <p:spPr>
          <a:xfrm>
            <a:off x="1371600" y="76200"/>
            <a:ext cx="7772400" cy="1470025"/>
          </a:xfrm>
          <a:ln w="9525"/>
        </p:spPr>
        <p:txBody>
          <a:bodyPr/>
          <a:lstStyle>
            <a:lvl1pPr>
              <a:defRPr sz="5400"/>
            </a:lvl1pPr>
          </a:lstStyle>
          <a:p>
            <a:r>
              <a:rPr lang="en-US" smtClean="0"/>
              <a:t>Click to edit Master title style</a:t>
            </a:r>
            <a:endParaRPr lang="en-US" dirty="0"/>
          </a:p>
        </p:txBody>
      </p:sp>
      <p:pic>
        <p:nvPicPr>
          <p:cNvPr id="11" name="Picture 12"/>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4800600" y="0"/>
            <a:ext cx="4343400" cy="1292225"/>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4E9592E4-F34A-4AC3-80D4-D1D9C35E6743}" type="datetimeFigureOut">
              <a:rPr lang="en-US" smtClean="0">
                <a:solidFill>
                  <a:srgbClr val="000000"/>
                </a:solidFill>
              </a:rPr>
              <a:pPr/>
              <a:t>10/4/2015</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FD44171A-7A35-4D5F-8827-1F4D3D8C70DF}"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9207388A-B88C-4557-A8D5-92357727A665}" type="datetimeFigureOut">
              <a:rPr lang="en-US" smtClean="0">
                <a:solidFill>
                  <a:srgbClr val="000000"/>
                </a:solidFill>
              </a:rPr>
              <a:pPr/>
              <a:t>10/4/2015</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F62A6F60-EF66-41CF-B501-E4EE2490F3C3}"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fld id="{4B17D336-912D-40F9-A85D-4492C831E528}" type="datetimeFigureOut">
              <a:rPr lang="en-US" smtClean="0">
                <a:solidFill>
                  <a:srgbClr val="000000"/>
                </a:solidFill>
              </a:rPr>
              <a:pPr/>
              <a:t>10/4/2015</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993C4D00-D2EC-4A77-B917-CB82B98B5366}"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fld id="{D5894B8D-1F92-43B3-9EB3-59DA1A85F8C0}" type="datetimeFigureOut">
              <a:rPr lang="en-US" smtClean="0">
                <a:solidFill>
                  <a:srgbClr val="000000"/>
                </a:solidFill>
              </a:rPr>
              <a:pPr/>
              <a:t>10/4/2015</a:t>
            </a:fld>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EE0FE347-EE72-462D-B675-71F29EDFB789}"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fld id="{4798D467-C720-4D88-A24F-05A92E51D7A9}" type="datetimeFigureOut">
              <a:rPr lang="en-US" smtClean="0">
                <a:solidFill>
                  <a:srgbClr val="000000"/>
                </a:solidFill>
              </a:rPr>
              <a:pPr/>
              <a:t>10/4/2015</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58240DEF-B945-44BE-B57F-AA1AB7DA7492}"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F0D4F05-8246-4E34-B549-A3CFB066B7BF}" type="datetimeFigureOut">
              <a:rPr lang="en-US" smtClean="0">
                <a:solidFill>
                  <a:srgbClr val="000000"/>
                </a:solidFill>
              </a:rPr>
              <a:pPr/>
              <a:t>10/4/2015</a:t>
            </a:fld>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5668A20A-DFDA-4CCA-A0C0-E722BD139090}"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4457FE65-FB6F-44AF-AFD5-81ABBBB677FF}" type="datetimeFigureOut">
              <a:rPr lang="en-US" smtClean="0">
                <a:solidFill>
                  <a:srgbClr val="000000"/>
                </a:solidFill>
              </a:rPr>
              <a:pPr/>
              <a:t>10/4/2015</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61B511E2-EE6B-4F76-8C80-6D5FB517C9B7}"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2F39018C-9CC6-45B3-8F76-1F282899F823}" type="datetimeFigureOut">
              <a:rPr lang="en-US" smtClean="0">
                <a:solidFill>
                  <a:srgbClr val="000000"/>
                </a:solidFill>
              </a:rPr>
              <a:pPr/>
              <a:t>10/4/2015</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642CFC1F-205D-4BB6-8AFD-5B457649403E}"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82B8DCAE-CCC7-4A18-8A75-4B13CB468722}" type="datetimeFigureOut">
              <a:rPr lang="en-US" smtClean="0">
                <a:solidFill>
                  <a:srgbClr val="000000"/>
                </a:solidFill>
              </a:rPr>
              <a:pPr/>
              <a:t>10/4/2015</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D0E7663-C292-4EC0-A62D-44B51312C978}"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024CEDEA-DCB4-418A-AA08-AA8A66A5870F}" type="datetimeFigureOut">
              <a:rPr lang="en-US" smtClean="0">
                <a:solidFill>
                  <a:srgbClr val="000000"/>
                </a:solidFill>
              </a:rPr>
              <a:pPr/>
              <a:t>10/4/2015</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834EE29E-A6E8-4428-99C0-AA55561836F0}"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smtClean="0"/>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859674A-2335-4D63-923F-889337434E61}"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1E97E3B-4BD4-4D27-AA52-CBAF8D6425BD}"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CE4635F-EEFC-45D6-A1A7-222B36D010FF}"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6CECB2E-A233-43CF-B1E2-6433B9CB7F1A}" type="slidenum">
              <a:rPr lang="en-US" smtClean="0"/>
              <a:pPr/>
              <a:t>‹#›</a:t>
            </a:fld>
            <a:endParaRPr lang="en-US"/>
          </a:p>
        </p:txBody>
      </p:sp>
    </p:spTree>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0A5AD3-08CC-4598-BE40-CD82AC38916C}" type="slidenum">
              <a:rPr lang="en-US" smtClean="0"/>
              <a:pPr/>
              <a:t>‹#›</a:t>
            </a:fld>
            <a:endParaRPr lang="en-US"/>
          </a:p>
        </p:txBody>
      </p:sp>
    </p:spTree>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smtClean="0"/>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859674A-2335-4D63-923F-889337434E61}"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1E97E3B-4BD4-4D27-AA52-CBAF8D6425BD}"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CE4635F-EEFC-45D6-A1A7-222B36D010FF}"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6CECB2E-A233-43CF-B1E2-6433B9CB7F1A}" type="slidenum">
              <a:rPr lang="en-US" smtClean="0"/>
              <a:pPr/>
              <a:t>‹#›</a:t>
            </a:fld>
            <a:endParaRPr lang="en-US"/>
          </a:p>
        </p:txBody>
      </p:sp>
    </p:spTree>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0A5AD3-08CC-4598-BE40-CD82AC38916C}" type="slidenum">
              <a:rPr lang="en-US" smtClean="0"/>
              <a:pPr/>
              <a:t>‹#›</a:t>
            </a:fld>
            <a:endParaRPr lang="en-US"/>
          </a:p>
        </p:txBody>
      </p:sp>
    </p:spTree>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s-CO">
              <a:solidFill>
                <a:srgbClr val="000000"/>
              </a:solidFill>
            </a:endParaRPr>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smtClean="0"/>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s-CO">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s-CO">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s-CO">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spTree>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spTree>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smtClean="0"/>
              <a:t>Click to edit Master title style</a:t>
            </a:r>
            <a:endParaRPr lang="en-US"/>
          </a:p>
        </p:txBody>
      </p:sp>
    </p:spTree>
  </p:cSld>
  <p:clrMapOvr>
    <a:masterClrMapping/>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8223CA3-D24D-45FF-B6A8-B29DA6F7FD82}" type="slidenum">
              <a:rPr lang="en-US" smtClean="0"/>
              <a:pPr/>
              <a:t>‹#›</a:t>
            </a:fld>
            <a:endParaRPr lang="en-US"/>
          </a:p>
        </p:txBody>
      </p:sp>
    </p:spTree>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859674A-2335-4D63-923F-889337434E61}"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smtClean="0"/>
              <a:t>Click to edit Master title style</a:t>
            </a:r>
            <a:endParaRPr lang="en-US"/>
          </a:p>
        </p:txBody>
      </p:sp>
    </p:spTree>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8223CA3-D24D-45FF-B6A8-B29DA6F7FD82}" type="slidenum">
              <a:rPr lang="en-US" smtClean="0"/>
              <a:pPr/>
              <a:t>‹#›</a:t>
            </a:fld>
            <a:endParaRPr lang="en-US"/>
          </a:p>
        </p:txBody>
      </p:sp>
    </p:spTree>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174"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smtClean="0"/>
              <a:t>Click to edit Master subtitle style</a:t>
            </a:r>
            <a:endParaRPr lang="en-US" dirty="0"/>
          </a:p>
        </p:txBody>
      </p:sp>
      <p:sp>
        <p:nvSpPr>
          <p:cNvPr id="7175" name="Rectangle 7"/>
          <p:cNvSpPr>
            <a:spLocks noGrp="1" noChangeArrowheads="1"/>
          </p:cNvSpPr>
          <p:nvPr>
            <p:ph type="dt" sz="half" idx="2"/>
          </p:nvPr>
        </p:nvSpPr>
        <p:spPr/>
        <p:txBody>
          <a:bodyPr/>
          <a:lstStyle>
            <a:lvl1pPr>
              <a:defRPr>
                <a:latin typeface="+mj-lt"/>
              </a:defRPr>
            </a:lvl1pPr>
          </a:lstStyle>
          <a:p>
            <a:endParaRPr lang="en-US"/>
          </a:p>
        </p:txBody>
      </p:sp>
      <p:sp>
        <p:nvSpPr>
          <p:cNvPr id="7176" name="Rectangle 8"/>
          <p:cNvSpPr>
            <a:spLocks noGrp="1" noChangeArrowheads="1"/>
          </p:cNvSpPr>
          <p:nvPr>
            <p:ph type="ftr" sz="quarter" idx="3"/>
          </p:nvPr>
        </p:nvSpPr>
        <p:spPr/>
        <p:txBody>
          <a:bodyPr/>
          <a:lstStyle>
            <a:lvl1pPr>
              <a:defRPr>
                <a:latin typeface="+mj-lt"/>
              </a:defRPr>
            </a:lvl1pPr>
          </a:lstStyle>
          <a:p>
            <a:endParaRPr lang="en-US"/>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fld id="{E1BF802B-21BB-4BE9-8DE5-F7FB740F773C}" type="slidenum">
              <a:rPr lang="en-US" smtClean="0"/>
              <a:pPr/>
              <a:t>‹#›</a:t>
            </a:fld>
            <a:endParaRPr lang="en-US"/>
          </a:p>
        </p:txBody>
      </p:sp>
      <p:sp>
        <p:nvSpPr>
          <p:cNvPr id="11" name="Title 10"/>
          <p:cNvSpPr>
            <a:spLocks noGrp="1"/>
          </p:cNvSpPr>
          <p:nvPr>
            <p:ph type="title"/>
          </p:nvPr>
        </p:nvSpPr>
        <p:spPr/>
        <p:txBody>
          <a:bodyPr/>
          <a:lstStyle/>
          <a:p>
            <a:r>
              <a:rPr lang="en-US" smtClean="0"/>
              <a:t>Click to edit Master title style</a:t>
            </a:r>
            <a:endParaRPr lang="en-US"/>
          </a:p>
        </p:txBody>
      </p:sp>
    </p:spTree>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8223CA3-D24D-45FF-B6A8-B29DA6F7FD82}" type="slidenum">
              <a:rPr lang="en-US" smtClean="0"/>
              <a:pPr/>
              <a:t>‹#›</a:t>
            </a:fld>
            <a:endParaRPr lang="en-US"/>
          </a:p>
        </p:txBody>
      </p:sp>
    </p:spTree>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8223CA3-D24D-45FF-B6A8-B29DA6F7FD82}" type="slidenum">
              <a:rPr lang="en-US" smtClean="0"/>
              <a:pPr/>
              <a:t>‹#›</a:t>
            </a:fld>
            <a:endParaRPr 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1E97E3B-4BD4-4D27-AA52-CBAF8D6425BD}"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CE4635F-EEFC-45D6-A1A7-222B36D010FF}"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6CECB2E-A233-43CF-B1E2-6433B9CB7F1A}" type="slidenum">
              <a:rPr lang="en-US" smtClean="0"/>
              <a:pPr/>
              <a:t>‹#›</a:t>
            </a:fld>
            <a:endParaRPr lang="en-US"/>
          </a:p>
        </p:txBody>
      </p:sp>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0A5AD3-08CC-4598-BE40-CD82AC38916C}" type="slidenum">
              <a:rPr lang="en-US" smtClean="0"/>
              <a:pPr/>
              <a:t>‹#›</a:t>
            </a:fld>
            <a:endParaRPr lang="en-US"/>
          </a:p>
        </p:txBody>
      </p:sp>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s-CO">
              <a:solidFill>
                <a:srgbClr val="000000"/>
              </a:solidFill>
            </a:endParaRPr>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smtClean="0"/>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s-CO">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s-CO">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s-CO">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spTree>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spTree>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smtClean="0"/>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859674A-2335-4D63-923F-889337434E61}"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1E97E3B-4BD4-4D27-AA52-CBAF8D6425BD}"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CE4635F-EEFC-45D6-A1A7-222B36D010FF}"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6CECB2E-A233-43CF-B1E2-6433B9CB7F1A}" type="slidenum">
              <a:rPr lang="en-US" smtClean="0"/>
              <a:pPr/>
              <a:t>‹#›</a:t>
            </a:fld>
            <a:endParaRPr lang="en-US"/>
          </a:p>
        </p:txBody>
      </p:sp>
    </p:spTree>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0A5AD3-08CC-4598-BE40-CD82AC38916C}" type="slidenum">
              <a:rPr lang="en-US" smtClean="0"/>
              <a:pPr/>
              <a:t>‹#›</a:t>
            </a:fld>
            <a:endParaRPr lang="en-US"/>
          </a:p>
        </p:txBody>
      </p:sp>
    </p:spTree>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smtClean="0"/>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859674A-2335-4D63-923F-889337434E61}"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1E97E3B-4BD4-4D27-AA52-CBAF8D6425BD}"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CE4635F-EEFC-45D6-A1A7-222B36D010FF}"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6CECB2E-A233-43CF-B1E2-6433B9CB7F1A}" type="slidenum">
              <a:rPr lang="en-US" smtClean="0"/>
              <a:pPr/>
              <a:t>‹#›</a:t>
            </a:fld>
            <a:endParaRPr lang="en-US"/>
          </a:p>
        </p:txBody>
      </p:sp>
    </p:spTree>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0A5AD3-08CC-4598-BE40-CD82AC38916C}" type="slidenum">
              <a:rPr lang="en-US" smtClean="0"/>
              <a:pPr/>
              <a:t>‹#›</a:t>
            </a:fld>
            <a:endParaRPr lang="en-US"/>
          </a:p>
        </p:txBody>
      </p:sp>
    </p:spTree>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s-CO">
              <a:solidFill>
                <a:srgbClr val="000000"/>
              </a:solidFill>
            </a:endParaRPr>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smtClean="0"/>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s-CO">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s-CO">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s-CO">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spTree>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04/10/2015</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spTree>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smtClean="0"/>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20D0AFD9-ABE2-448C-ACAE-9EB3BD92F2E2}" type="slidenum">
              <a:rPr lang="en-US" smtClean="0"/>
              <a:pPr/>
              <a:t>‹#›</a:t>
            </a:fld>
            <a:endParaRPr lang="en-US"/>
          </a:p>
        </p:txBody>
      </p:sp>
    </p:spTree>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859674A-2335-4D63-923F-889337434E61}"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1E97E3B-4BD4-4D27-AA52-CBAF8D6425BD}"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CE4635F-EEFC-45D6-A1A7-222B36D010FF}"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6CECB2E-A233-43CF-B1E2-6433B9CB7F1A}" type="slidenum">
              <a:rPr lang="en-US" smtClean="0"/>
              <a:pPr/>
              <a:t>‹#›</a:t>
            </a:fld>
            <a:endParaRPr lang="en-US"/>
          </a:p>
        </p:txBody>
      </p:sp>
    </p:spTree>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0A5AD3-08CC-4598-BE40-CD82AC38916C}" type="slidenum">
              <a:rPr lang="en-US" smtClean="0"/>
              <a:pPr/>
              <a:t>‹#›</a:t>
            </a:fld>
            <a:endParaRPr lang="en-US"/>
          </a:p>
        </p:txBody>
      </p:sp>
    </p:spTree>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smtClean="0"/>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2AA2CA49-606E-44DF-B11F-BC867DD1AFF7}" type="slidenum">
              <a:rPr lang="en-US" smtClean="0"/>
              <a:pPr/>
              <a:t>‹#›</a:t>
            </a:fld>
            <a:endParaRPr lang="en-US"/>
          </a:p>
        </p:txBody>
      </p:sp>
    </p:spTree>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859674A-2335-4D63-923F-889337434E61}"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1E97E3B-4BD4-4D27-AA52-CBAF8D6425BD}"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CE4635F-EEFC-45D6-A1A7-222B36D010FF}"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6CECB2E-A233-43CF-B1E2-6433B9CB7F1A}" type="slidenum">
              <a:rPr lang="en-US" smtClean="0"/>
              <a:pPr/>
              <a:t>‹#›</a:t>
            </a:fld>
            <a:endParaRPr lang="en-US"/>
          </a:p>
        </p:txBody>
      </p:sp>
    </p:spTree>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0A5AD3-08CC-4598-BE40-CD82AC38916C}" type="slidenum">
              <a:rPr lang="en-US" smtClean="0"/>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3.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1.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14.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2.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theme" Target="../theme/theme15.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3.xml"/><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theme" Target="../theme/theme16.xml"/><Relationship Id="rId2" Type="http://schemas.openxmlformats.org/officeDocument/2006/relationships/slideLayout" Target="../slideLayouts/slideLayout167.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0" Type="http://schemas.openxmlformats.org/officeDocument/2006/relationships/slideLayout" Target="../slideLayouts/slideLayout175.xml"/><Relationship Id="rId4" Type="http://schemas.openxmlformats.org/officeDocument/2006/relationships/slideLayout" Target="../slideLayouts/slideLayout169.xml"/><Relationship Id="rId9" Type="http://schemas.openxmlformats.org/officeDocument/2006/relationships/slideLayout" Target="../slideLayouts/slideLayout174.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4.xml"/><Relationship Id="rId3" Type="http://schemas.openxmlformats.org/officeDocument/2006/relationships/slideLayout" Target="../slideLayouts/slideLayout179.xml"/><Relationship Id="rId7" Type="http://schemas.openxmlformats.org/officeDocument/2006/relationships/slideLayout" Target="../slideLayouts/slideLayout183.xml"/><Relationship Id="rId12" Type="http://schemas.openxmlformats.org/officeDocument/2006/relationships/theme" Target="../theme/theme17.xml"/><Relationship Id="rId2" Type="http://schemas.openxmlformats.org/officeDocument/2006/relationships/slideLayout" Target="../slideLayouts/slideLayout178.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5" Type="http://schemas.openxmlformats.org/officeDocument/2006/relationships/slideLayout" Target="../slideLayouts/slideLayout181.xml"/><Relationship Id="rId10" Type="http://schemas.openxmlformats.org/officeDocument/2006/relationships/slideLayout" Target="../slideLayouts/slideLayout186.xml"/><Relationship Id="rId4" Type="http://schemas.openxmlformats.org/officeDocument/2006/relationships/slideLayout" Target="../slideLayouts/slideLayout180.xml"/><Relationship Id="rId9" Type="http://schemas.openxmlformats.org/officeDocument/2006/relationships/slideLayout" Target="../slideLayouts/slideLayout185.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95.xml"/><Relationship Id="rId3" Type="http://schemas.openxmlformats.org/officeDocument/2006/relationships/slideLayout" Target="../slideLayouts/slideLayout190.xml"/><Relationship Id="rId7" Type="http://schemas.openxmlformats.org/officeDocument/2006/relationships/slideLayout" Target="../slideLayouts/slideLayout194.xml"/><Relationship Id="rId12" Type="http://schemas.openxmlformats.org/officeDocument/2006/relationships/theme" Target="../theme/theme18.xml"/><Relationship Id="rId2" Type="http://schemas.openxmlformats.org/officeDocument/2006/relationships/slideLayout" Target="../slideLayouts/slideLayout189.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5" Type="http://schemas.openxmlformats.org/officeDocument/2006/relationships/slideLayout" Target="../slideLayouts/slideLayout192.xml"/><Relationship Id="rId10" Type="http://schemas.openxmlformats.org/officeDocument/2006/relationships/slideLayout" Target="../slideLayouts/slideLayout197.xml"/><Relationship Id="rId4" Type="http://schemas.openxmlformats.org/officeDocument/2006/relationships/slideLayout" Target="../slideLayouts/slideLayout191.xml"/><Relationship Id="rId9" Type="http://schemas.openxmlformats.org/officeDocument/2006/relationships/slideLayout" Target="../slideLayouts/slideLayout196.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06.xml"/><Relationship Id="rId3" Type="http://schemas.openxmlformats.org/officeDocument/2006/relationships/slideLayout" Target="../slideLayouts/slideLayout201.xml"/><Relationship Id="rId7" Type="http://schemas.openxmlformats.org/officeDocument/2006/relationships/slideLayout" Target="../slideLayouts/slideLayout205.xml"/><Relationship Id="rId12" Type="http://schemas.openxmlformats.org/officeDocument/2006/relationships/theme" Target="../theme/theme19.xml"/><Relationship Id="rId2" Type="http://schemas.openxmlformats.org/officeDocument/2006/relationships/slideLayout" Target="../slideLayouts/slideLayout200.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5" Type="http://schemas.openxmlformats.org/officeDocument/2006/relationships/slideLayout" Target="../slideLayouts/slideLayout203.xml"/><Relationship Id="rId10" Type="http://schemas.openxmlformats.org/officeDocument/2006/relationships/slideLayout" Target="../slideLayouts/slideLayout208.xml"/><Relationship Id="rId4" Type="http://schemas.openxmlformats.org/officeDocument/2006/relationships/slideLayout" Target="../slideLayouts/slideLayout202.xml"/><Relationship Id="rId9" Type="http://schemas.openxmlformats.org/officeDocument/2006/relationships/slideLayout" Target="../slideLayouts/slideLayout20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17.xml"/><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theme" Target="../theme/theme20.xml"/><Relationship Id="rId2" Type="http://schemas.openxmlformats.org/officeDocument/2006/relationships/slideLayout" Target="../slideLayouts/slideLayout211.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0" Type="http://schemas.openxmlformats.org/officeDocument/2006/relationships/slideLayout" Target="../slideLayouts/slideLayout219.xml"/><Relationship Id="rId4" Type="http://schemas.openxmlformats.org/officeDocument/2006/relationships/slideLayout" Target="../slideLayouts/slideLayout213.xml"/><Relationship Id="rId9" Type="http://schemas.openxmlformats.org/officeDocument/2006/relationships/slideLayout" Target="../slideLayouts/slideLayout218.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28.xml"/><Relationship Id="rId3" Type="http://schemas.openxmlformats.org/officeDocument/2006/relationships/slideLayout" Target="../slideLayouts/slideLayout223.xml"/><Relationship Id="rId7" Type="http://schemas.openxmlformats.org/officeDocument/2006/relationships/slideLayout" Target="../slideLayouts/slideLayout227.xml"/><Relationship Id="rId12" Type="http://schemas.openxmlformats.org/officeDocument/2006/relationships/theme" Target="../theme/theme21.xml"/><Relationship Id="rId2" Type="http://schemas.openxmlformats.org/officeDocument/2006/relationships/slideLayout" Target="../slideLayouts/slideLayout222.xml"/><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slideLayout" Target="../slideLayouts/slideLayout231.xml"/><Relationship Id="rId5" Type="http://schemas.openxmlformats.org/officeDocument/2006/relationships/slideLayout" Target="../slideLayouts/slideLayout225.xml"/><Relationship Id="rId10" Type="http://schemas.openxmlformats.org/officeDocument/2006/relationships/slideLayout" Target="../slideLayouts/slideLayout230.xml"/><Relationship Id="rId4" Type="http://schemas.openxmlformats.org/officeDocument/2006/relationships/slideLayout" Target="../slideLayouts/slideLayout224.xml"/><Relationship Id="rId9" Type="http://schemas.openxmlformats.org/officeDocument/2006/relationships/slideLayout" Target="../slideLayouts/slideLayout229.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39.xml"/><Relationship Id="rId3" Type="http://schemas.openxmlformats.org/officeDocument/2006/relationships/slideLayout" Target="../slideLayouts/slideLayout234.xml"/><Relationship Id="rId7" Type="http://schemas.openxmlformats.org/officeDocument/2006/relationships/slideLayout" Target="../slideLayouts/slideLayout238.xml"/><Relationship Id="rId12" Type="http://schemas.openxmlformats.org/officeDocument/2006/relationships/theme" Target="../theme/theme22.xml"/><Relationship Id="rId2" Type="http://schemas.openxmlformats.org/officeDocument/2006/relationships/slideLayout" Target="../slideLayouts/slideLayout233.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5" Type="http://schemas.openxmlformats.org/officeDocument/2006/relationships/slideLayout" Target="../slideLayouts/slideLayout236.xml"/><Relationship Id="rId10" Type="http://schemas.openxmlformats.org/officeDocument/2006/relationships/slideLayout" Target="../slideLayouts/slideLayout241.xml"/><Relationship Id="rId4" Type="http://schemas.openxmlformats.org/officeDocument/2006/relationships/slideLayout" Target="../slideLayouts/slideLayout235.xml"/><Relationship Id="rId9" Type="http://schemas.openxmlformats.org/officeDocument/2006/relationships/slideLayout" Target="../slideLayouts/slideLayout240.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50.xml"/><Relationship Id="rId3" Type="http://schemas.openxmlformats.org/officeDocument/2006/relationships/slideLayout" Target="../slideLayouts/slideLayout245.xml"/><Relationship Id="rId7" Type="http://schemas.openxmlformats.org/officeDocument/2006/relationships/slideLayout" Target="../slideLayouts/slideLayout249.xml"/><Relationship Id="rId12" Type="http://schemas.openxmlformats.org/officeDocument/2006/relationships/theme" Target="../theme/theme23.xml"/><Relationship Id="rId2" Type="http://schemas.openxmlformats.org/officeDocument/2006/relationships/slideLayout" Target="../slideLayouts/slideLayout244.xml"/><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slideLayout" Target="../slideLayouts/slideLayout253.xml"/><Relationship Id="rId5" Type="http://schemas.openxmlformats.org/officeDocument/2006/relationships/slideLayout" Target="../slideLayouts/slideLayout247.xml"/><Relationship Id="rId10" Type="http://schemas.openxmlformats.org/officeDocument/2006/relationships/slideLayout" Target="../slideLayouts/slideLayout252.xml"/><Relationship Id="rId4" Type="http://schemas.openxmlformats.org/officeDocument/2006/relationships/slideLayout" Target="../slideLayouts/slideLayout246.xml"/><Relationship Id="rId9" Type="http://schemas.openxmlformats.org/officeDocument/2006/relationships/slideLayout" Target="../slideLayouts/slideLayout251.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61.xml"/><Relationship Id="rId3" Type="http://schemas.openxmlformats.org/officeDocument/2006/relationships/slideLayout" Target="../slideLayouts/slideLayout256.xml"/><Relationship Id="rId7" Type="http://schemas.openxmlformats.org/officeDocument/2006/relationships/slideLayout" Target="../slideLayouts/slideLayout260.xml"/><Relationship Id="rId12" Type="http://schemas.openxmlformats.org/officeDocument/2006/relationships/theme" Target="../theme/theme24.xml"/><Relationship Id="rId2" Type="http://schemas.openxmlformats.org/officeDocument/2006/relationships/slideLayout" Target="../slideLayouts/slideLayout255.xml"/><Relationship Id="rId1" Type="http://schemas.openxmlformats.org/officeDocument/2006/relationships/slideLayout" Target="../slideLayouts/slideLayout254.xml"/><Relationship Id="rId6" Type="http://schemas.openxmlformats.org/officeDocument/2006/relationships/slideLayout" Target="../slideLayouts/slideLayout259.xml"/><Relationship Id="rId11" Type="http://schemas.openxmlformats.org/officeDocument/2006/relationships/slideLayout" Target="../slideLayouts/slideLayout264.xml"/><Relationship Id="rId5" Type="http://schemas.openxmlformats.org/officeDocument/2006/relationships/slideLayout" Target="../slideLayouts/slideLayout258.xml"/><Relationship Id="rId10" Type="http://schemas.openxmlformats.org/officeDocument/2006/relationships/slideLayout" Target="../slideLayouts/slideLayout263.xml"/><Relationship Id="rId4" Type="http://schemas.openxmlformats.org/officeDocument/2006/relationships/slideLayout" Target="../slideLayouts/slideLayout257.xml"/><Relationship Id="rId9" Type="http://schemas.openxmlformats.org/officeDocument/2006/relationships/slideLayout" Target="../slideLayouts/slideLayout262.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72.xml"/><Relationship Id="rId3" Type="http://schemas.openxmlformats.org/officeDocument/2006/relationships/slideLayout" Target="../slideLayouts/slideLayout267.xml"/><Relationship Id="rId7" Type="http://schemas.openxmlformats.org/officeDocument/2006/relationships/slideLayout" Target="../slideLayouts/slideLayout271.xml"/><Relationship Id="rId12" Type="http://schemas.openxmlformats.org/officeDocument/2006/relationships/theme" Target="../theme/theme25.xml"/><Relationship Id="rId2" Type="http://schemas.openxmlformats.org/officeDocument/2006/relationships/slideLayout" Target="../slideLayouts/slideLayout266.xml"/><Relationship Id="rId1" Type="http://schemas.openxmlformats.org/officeDocument/2006/relationships/slideLayout" Target="../slideLayouts/slideLayout265.xml"/><Relationship Id="rId6" Type="http://schemas.openxmlformats.org/officeDocument/2006/relationships/slideLayout" Target="../slideLayouts/slideLayout270.xml"/><Relationship Id="rId11" Type="http://schemas.openxmlformats.org/officeDocument/2006/relationships/slideLayout" Target="../slideLayouts/slideLayout275.xml"/><Relationship Id="rId5" Type="http://schemas.openxmlformats.org/officeDocument/2006/relationships/slideLayout" Target="../slideLayouts/slideLayout269.xml"/><Relationship Id="rId10" Type="http://schemas.openxmlformats.org/officeDocument/2006/relationships/slideLayout" Target="../slideLayouts/slideLayout274.xml"/><Relationship Id="rId4" Type="http://schemas.openxmlformats.org/officeDocument/2006/relationships/slideLayout" Target="../slideLayouts/slideLayout268.xml"/><Relationship Id="rId9" Type="http://schemas.openxmlformats.org/officeDocument/2006/relationships/slideLayout" Target="../slideLayouts/slideLayout273.xml"/></Relationships>
</file>

<file path=ppt/slideMasters/_rels/slideMaster26.xml.rels><?xml version="1.0" encoding="UTF-8" standalone="yes"?>
<Relationships xmlns="http://schemas.openxmlformats.org/package/2006/relationships"><Relationship Id="rId8" Type="http://schemas.openxmlformats.org/officeDocument/2006/relationships/theme" Target="../theme/theme26.xml"/><Relationship Id="rId3" Type="http://schemas.openxmlformats.org/officeDocument/2006/relationships/slideLayout" Target="../slideLayouts/slideLayout278.xml"/><Relationship Id="rId7" Type="http://schemas.openxmlformats.org/officeDocument/2006/relationships/slideLayout" Target="../slideLayouts/slideLayout282.xml"/><Relationship Id="rId2" Type="http://schemas.openxmlformats.org/officeDocument/2006/relationships/slideLayout" Target="../slideLayouts/slideLayout277.xml"/><Relationship Id="rId1" Type="http://schemas.openxmlformats.org/officeDocument/2006/relationships/slideLayout" Target="../slideLayouts/slideLayout276.xml"/><Relationship Id="rId6" Type="http://schemas.openxmlformats.org/officeDocument/2006/relationships/slideLayout" Target="../slideLayouts/slideLayout281.xml"/><Relationship Id="rId5" Type="http://schemas.openxmlformats.org/officeDocument/2006/relationships/slideLayout" Target="../slideLayouts/slideLayout280.xml"/><Relationship Id="rId4" Type="http://schemas.openxmlformats.org/officeDocument/2006/relationships/slideLayout" Target="../slideLayouts/slideLayout279.xml"/></Relationships>
</file>

<file path=ppt/slideMasters/_rels/slideMaster27.xml.rels><?xml version="1.0" encoding="UTF-8" standalone="yes"?>
<Relationships xmlns="http://schemas.openxmlformats.org/package/2006/relationships"><Relationship Id="rId8" Type="http://schemas.openxmlformats.org/officeDocument/2006/relationships/theme" Target="../theme/theme27.xml"/><Relationship Id="rId3" Type="http://schemas.openxmlformats.org/officeDocument/2006/relationships/slideLayout" Target="../slideLayouts/slideLayout285.xml"/><Relationship Id="rId7" Type="http://schemas.openxmlformats.org/officeDocument/2006/relationships/slideLayout" Target="../slideLayouts/slideLayout289.xml"/><Relationship Id="rId2" Type="http://schemas.openxmlformats.org/officeDocument/2006/relationships/slideLayout" Target="../slideLayouts/slideLayout284.xml"/><Relationship Id="rId1" Type="http://schemas.openxmlformats.org/officeDocument/2006/relationships/slideLayout" Target="../slideLayouts/slideLayout283.xml"/><Relationship Id="rId6" Type="http://schemas.openxmlformats.org/officeDocument/2006/relationships/slideLayout" Target="../slideLayouts/slideLayout288.xml"/><Relationship Id="rId5" Type="http://schemas.openxmlformats.org/officeDocument/2006/relationships/slideLayout" Target="../slideLayouts/slideLayout287.xml"/><Relationship Id="rId4" Type="http://schemas.openxmlformats.org/officeDocument/2006/relationships/slideLayout" Target="../slideLayouts/slideLayout286.xml"/></Relationships>
</file>

<file path=ppt/slideMasters/_rels/slideMaster28.xml.rels><?xml version="1.0" encoding="UTF-8" standalone="yes"?>
<Relationships xmlns="http://schemas.openxmlformats.org/package/2006/relationships"><Relationship Id="rId8" Type="http://schemas.openxmlformats.org/officeDocument/2006/relationships/theme" Target="../theme/theme28.xml"/><Relationship Id="rId3" Type="http://schemas.openxmlformats.org/officeDocument/2006/relationships/slideLayout" Target="../slideLayouts/slideLayout292.xml"/><Relationship Id="rId7" Type="http://schemas.openxmlformats.org/officeDocument/2006/relationships/slideLayout" Target="../slideLayouts/slideLayout296.xml"/><Relationship Id="rId2" Type="http://schemas.openxmlformats.org/officeDocument/2006/relationships/slideLayout" Target="../slideLayouts/slideLayout291.xml"/><Relationship Id="rId1" Type="http://schemas.openxmlformats.org/officeDocument/2006/relationships/slideLayout" Target="../slideLayouts/slideLayout290.xml"/><Relationship Id="rId6" Type="http://schemas.openxmlformats.org/officeDocument/2006/relationships/slideLayout" Target="../slideLayouts/slideLayout295.xml"/><Relationship Id="rId5" Type="http://schemas.openxmlformats.org/officeDocument/2006/relationships/slideLayout" Target="../slideLayouts/slideLayout294.xml"/><Relationship Id="rId4" Type="http://schemas.openxmlformats.org/officeDocument/2006/relationships/slideLayout" Target="../slideLayouts/slideLayout29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614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14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614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615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615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fontAlgn="auto">
              <a:spcBef>
                <a:spcPts val="0"/>
              </a:spcBef>
              <a:spcAft>
                <a:spcPts val="0"/>
              </a:spcAft>
            </a:pPr>
            <a:fld id="{1056861F-6530-4B20-97D5-EB438499E296}" type="datetimeFigureOut">
              <a:rPr lang="es-CO" smtClean="0">
                <a:solidFill>
                  <a:srgbClr val="000000"/>
                </a:solidFill>
                <a:cs typeface="+mn-cs"/>
              </a:rPr>
              <a:pPr fontAlgn="auto">
                <a:spcBef>
                  <a:spcPts val="0"/>
                </a:spcBef>
                <a:spcAft>
                  <a:spcPts val="0"/>
                </a:spcAft>
              </a:pPr>
              <a:t>04/10/2015</a:t>
            </a:fld>
            <a:endParaRPr lang="es-CO">
              <a:solidFill>
                <a:srgbClr val="000000"/>
              </a:solidFill>
              <a:cs typeface="+mn-cs"/>
            </a:endParaRPr>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fontAlgn="auto">
              <a:spcBef>
                <a:spcPts val="0"/>
              </a:spcBef>
              <a:spcAft>
                <a:spcPts val="0"/>
              </a:spcAft>
            </a:pPr>
            <a:endParaRPr lang="es-CO">
              <a:solidFill>
                <a:srgbClr val="000000"/>
              </a:solidFill>
              <a:cs typeface="+mn-cs"/>
            </a:endParaRPr>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fontAlgn="auto">
              <a:spcBef>
                <a:spcPts val="0"/>
              </a:spcBef>
              <a:spcAft>
                <a:spcPts val="0"/>
              </a:spcAft>
            </a:pPr>
            <a:fld id="{AA955BE6-8BCA-43BA-A36E-C2A9BEE99AC9}" type="slidenum">
              <a:rPr lang="es-CO" smtClean="0">
                <a:solidFill>
                  <a:srgbClr val="000000"/>
                </a:solidFill>
                <a:cs typeface="+mn-cs"/>
              </a:rPr>
              <a:pPr fontAlgn="auto">
                <a:spcBef>
                  <a:spcPts val="0"/>
                </a:spcBef>
                <a:spcAft>
                  <a:spcPts val="0"/>
                </a:spcAft>
              </a:pPr>
              <a:t>‹#›</a:t>
            </a:fld>
            <a:endParaRPr lang="es-CO">
              <a:solidFill>
                <a:srgbClr val="000000"/>
              </a:solidFill>
              <a:cs typeface="+mn-cs"/>
            </a:endParaRPr>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pPr fontAlgn="auto">
              <a:spcBef>
                <a:spcPts val="0"/>
              </a:spcBef>
              <a:spcAft>
                <a:spcPts val="0"/>
              </a:spcAft>
            </a:pPr>
            <a:endParaRPr lang="en-US">
              <a:solidFill>
                <a:srgbClr val="000000"/>
              </a:solidFill>
              <a:latin typeface="Calibri"/>
              <a:cs typeface="+mn-cs"/>
            </a:endParaRPr>
          </a:p>
        </p:txBody>
      </p:sp>
    </p:spTree>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fontAlgn="auto">
              <a:spcBef>
                <a:spcPts val="0"/>
              </a:spcBef>
              <a:spcAft>
                <a:spcPts val="0"/>
              </a:spcAft>
            </a:pPr>
            <a:fld id="{1056861F-6530-4B20-97D5-EB438499E296}" type="datetimeFigureOut">
              <a:rPr lang="es-CO" smtClean="0">
                <a:solidFill>
                  <a:srgbClr val="000000"/>
                </a:solidFill>
                <a:cs typeface="+mn-cs"/>
              </a:rPr>
              <a:pPr fontAlgn="auto">
                <a:spcBef>
                  <a:spcPts val="0"/>
                </a:spcBef>
                <a:spcAft>
                  <a:spcPts val="0"/>
                </a:spcAft>
              </a:pPr>
              <a:t>04/10/2015</a:t>
            </a:fld>
            <a:endParaRPr lang="es-CO">
              <a:solidFill>
                <a:srgbClr val="000000"/>
              </a:solidFill>
              <a:cs typeface="+mn-cs"/>
            </a:endParaRPr>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fontAlgn="auto">
              <a:spcBef>
                <a:spcPts val="0"/>
              </a:spcBef>
              <a:spcAft>
                <a:spcPts val="0"/>
              </a:spcAft>
            </a:pPr>
            <a:endParaRPr lang="es-CO">
              <a:solidFill>
                <a:srgbClr val="000000"/>
              </a:solidFill>
              <a:cs typeface="+mn-cs"/>
            </a:endParaRPr>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fontAlgn="auto">
              <a:spcBef>
                <a:spcPts val="0"/>
              </a:spcBef>
              <a:spcAft>
                <a:spcPts val="0"/>
              </a:spcAft>
            </a:pPr>
            <a:fld id="{AA955BE6-8BCA-43BA-A36E-C2A9BEE99AC9}" type="slidenum">
              <a:rPr lang="es-CO" smtClean="0">
                <a:solidFill>
                  <a:srgbClr val="000000"/>
                </a:solidFill>
                <a:cs typeface="+mn-cs"/>
              </a:rPr>
              <a:pPr fontAlgn="auto">
                <a:spcBef>
                  <a:spcPts val="0"/>
                </a:spcBef>
                <a:spcAft>
                  <a:spcPts val="0"/>
                </a:spcAft>
              </a:pPr>
              <a:t>‹#›</a:t>
            </a:fld>
            <a:endParaRPr lang="es-CO">
              <a:solidFill>
                <a:srgbClr val="000000"/>
              </a:solidFill>
              <a:cs typeface="+mn-cs"/>
            </a:endParaRPr>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pPr fontAlgn="auto">
              <a:spcBef>
                <a:spcPts val="0"/>
              </a:spcBef>
              <a:spcAft>
                <a:spcPts val="0"/>
              </a:spcAft>
            </a:pPr>
            <a:endParaRPr lang="en-US">
              <a:solidFill>
                <a:srgbClr val="000000"/>
              </a:solidFill>
              <a:latin typeface="Calibri"/>
              <a:cs typeface="+mn-cs"/>
            </a:endParaRPr>
          </a:p>
        </p:txBody>
      </p:sp>
    </p:spTree>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fontAlgn="auto">
              <a:spcBef>
                <a:spcPts val="0"/>
              </a:spcBef>
              <a:spcAft>
                <a:spcPts val="0"/>
              </a:spcAft>
            </a:pPr>
            <a:fld id="{1056861F-6530-4B20-97D5-EB438499E296}" type="datetimeFigureOut">
              <a:rPr lang="es-CO" smtClean="0">
                <a:solidFill>
                  <a:srgbClr val="000000"/>
                </a:solidFill>
                <a:cs typeface="+mn-cs"/>
              </a:rPr>
              <a:pPr fontAlgn="auto">
                <a:spcBef>
                  <a:spcPts val="0"/>
                </a:spcBef>
                <a:spcAft>
                  <a:spcPts val="0"/>
                </a:spcAft>
              </a:pPr>
              <a:t>04/10/2015</a:t>
            </a:fld>
            <a:endParaRPr lang="es-CO">
              <a:solidFill>
                <a:srgbClr val="000000"/>
              </a:solidFill>
              <a:cs typeface="+mn-cs"/>
            </a:endParaRPr>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fontAlgn="auto">
              <a:spcBef>
                <a:spcPts val="0"/>
              </a:spcBef>
              <a:spcAft>
                <a:spcPts val="0"/>
              </a:spcAft>
            </a:pPr>
            <a:endParaRPr lang="es-CO">
              <a:solidFill>
                <a:srgbClr val="000000"/>
              </a:solidFill>
              <a:cs typeface="+mn-cs"/>
            </a:endParaRPr>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fontAlgn="auto">
              <a:spcBef>
                <a:spcPts val="0"/>
              </a:spcBef>
              <a:spcAft>
                <a:spcPts val="0"/>
              </a:spcAft>
            </a:pPr>
            <a:fld id="{AA955BE6-8BCA-43BA-A36E-C2A9BEE99AC9}" type="slidenum">
              <a:rPr lang="es-CO" smtClean="0">
                <a:solidFill>
                  <a:srgbClr val="000000"/>
                </a:solidFill>
                <a:cs typeface="+mn-cs"/>
              </a:rPr>
              <a:pPr fontAlgn="auto">
                <a:spcBef>
                  <a:spcPts val="0"/>
                </a:spcBef>
                <a:spcAft>
                  <a:spcPts val="0"/>
                </a:spcAft>
              </a:pPr>
              <a:t>‹#›</a:t>
            </a:fld>
            <a:endParaRPr lang="es-CO">
              <a:solidFill>
                <a:srgbClr val="000000"/>
              </a:solidFill>
              <a:cs typeface="+mn-cs"/>
            </a:endParaRPr>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pPr fontAlgn="auto">
              <a:spcBef>
                <a:spcPts val="0"/>
              </a:spcBef>
              <a:spcAft>
                <a:spcPts val="0"/>
              </a:spcAft>
            </a:pPr>
            <a:endParaRPr lang="en-US">
              <a:solidFill>
                <a:srgbClr val="000000"/>
              </a:solidFill>
              <a:latin typeface="Calibri"/>
              <a:cs typeface="+mn-cs"/>
            </a:endParaRPr>
          </a:p>
        </p:txBody>
      </p:sp>
    </p:spTree>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fontAlgn="auto">
              <a:spcBef>
                <a:spcPts val="0"/>
              </a:spcBef>
              <a:spcAft>
                <a:spcPts val="0"/>
              </a:spcAft>
            </a:pPr>
            <a:fld id="{1056861F-6530-4B20-97D5-EB438499E296}" type="datetimeFigureOut">
              <a:rPr lang="es-CO" smtClean="0">
                <a:solidFill>
                  <a:srgbClr val="000000"/>
                </a:solidFill>
                <a:cs typeface="+mn-cs"/>
              </a:rPr>
              <a:pPr fontAlgn="auto">
                <a:spcBef>
                  <a:spcPts val="0"/>
                </a:spcBef>
                <a:spcAft>
                  <a:spcPts val="0"/>
                </a:spcAft>
              </a:pPr>
              <a:t>04/10/2015</a:t>
            </a:fld>
            <a:endParaRPr lang="es-CO">
              <a:solidFill>
                <a:srgbClr val="000000"/>
              </a:solidFill>
              <a:cs typeface="+mn-cs"/>
            </a:endParaRPr>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fontAlgn="auto">
              <a:spcBef>
                <a:spcPts val="0"/>
              </a:spcBef>
              <a:spcAft>
                <a:spcPts val="0"/>
              </a:spcAft>
            </a:pPr>
            <a:endParaRPr lang="es-CO">
              <a:solidFill>
                <a:srgbClr val="000000"/>
              </a:solidFill>
              <a:cs typeface="+mn-cs"/>
            </a:endParaRPr>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fontAlgn="auto">
              <a:spcBef>
                <a:spcPts val="0"/>
              </a:spcBef>
              <a:spcAft>
                <a:spcPts val="0"/>
              </a:spcAft>
            </a:pPr>
            <a:fld id="{AA955BE6-8BCA-43BA-A36E-C2A9BEE99AC9}" type="slidenum">
              <a:rPr lang="es-CO" smtClean="0">
                <a:solidFill>
                  <a:srgbClr val="000000"/>
                </a:solidFill>
                <a:cs typeface="+mn-cs"/>
              </a:rPr>
              <a:pPr fontAlgn="auto">
                <a:spcBef>
                  <a:spcPts val="0"/>
                </a:spcBef>
                <a:spcAft>
                  <a:spcPts val="0"/>
                </a:spcAft>
              </a:pPr>
              <a:t>‹#›</a:t>
            </a:fld>
            <a:endParaRPr lang="es-CO">
              <a:solidFill>
                <a:srgbClr val="000000"/>
              </a:solidFill>
              <a:cs typeface="+mn-cs"/>
            </a:endParaRPr>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pPr fontAlgn="auto">
              <a:spcBef>
                <a:spcPts val="0"/>
              </a:spcBef>
              <a:spcAft>
                <a:spcPts val="0"/>
              </a:spcAft>
            </a:pPr>
            <a:endParaRPr lang="en-US">
              <a:solidFill>
                <a:srgbClr val="000000"/>
              </a:solidFill>
              <a:latin typeface="Calibri"/>
              <a:cs typeface="+mn-cs"/>
            </a:endParaRPr>
          </a:p>
        </p:txBody>
      </p:sp>
    </p:spTree>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eaLnBrk="1" hangingPunct="1"/>
            <a:fld id="{75CF857B-CAD1-4A96-BA4D-C48777B548A4}" type="datetimeFigureOut">
              <a:rPr lang="en-US" smtClean="0">
                <a:solidFill>
                  <a:srgbClr val="000000"/>
                </a:solidFill>
                <a:cs typeface="Arial" charset="0"/>
              </a:rPr>
              <a:pPr eaLnBrk="1" hangingPunct="1"/>
              <a:t>10/4/2015</a:t>
            </a:fld>
            <a:endParaRPr lang="en-US">
              <a:solidFill>
                <a:srgbClr val="000000"/>
              </a:solidFill>
              <a:cs typeface="Arial" charset="0"/>
            </a:endParaRPr>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eaLnBrk="1" hangingPunct="1"/>
            <a:endParaRPr lang="en-US">
              <a:solidFill>
                <a:srgbClr val="000000"/>
              </a:solidFill>
              <a:cs typeface="Arial" charset="0"/>
            </a:endParaRPr>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eaLnBrk="1" hangingPunct="1"/>
            <a:fld id="{73D94622-6FE5-458B-AF9F-7540B354A4A1}" type="slidenum">
              <a:rPr lang="en-US" smtClean="0">
                <a:solidFill>
                  <a:srgbClr val="000000"/>
                </a:solidFill>
                <a:cs typeface="Arial" charset="0"/>
              </a:rPr>
              <a:pPr eaLnBrk="1" hangingPunct="1"/>
              <a:t>‹#›</a:t>
            </a:fld>
            <a:endParaRPr lang="en-US">
              <a:solidFill>
                <a:srgbClr val="000000"/>
              </a:solidFill>
              <a:cs typeface="Arial" charset="0"/>
            </a:endParaRPr>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614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14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eaLnBrk="1" hangingPunct="1"/>
            <a:fld id="{75CF857B-CAD1-4A96-BA4D-C48777B548A4}" type="datetimeFigureOut">
              <a:rPr lang="en-US" smtClean="0">
                <a:solidFill>
                  <a:srgbClr val="000000"/>
                </a:solidFill>
                <a:cs typeface="Arial" charset="0"/>
              </a:rPr>
              <a:pPr eaLnBrk="1" hangingPunct="1"/>
              <a:t>10/4/2015</a:t>
            </a:fld>
            <a:endParaRPr lang="en-US">
              <a:solidFill>
                <a:srgbClr val="000000"/>
              </a:solidFill>
              <a:cs typeface="Arial" charset="0"/>
            </a:endParaRPr>
          </a:p>
        </p:txBody>
      </p:sp>
      <p:sp>
        <p:nvSpPr>
          <p:cNvPr id="614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eaLnBrk="1" hangingPunct="1"/>
            <a:endParaRPr lang="en-US">
              <a:solidFill>
                <a:srgbClr val="000000"/>
              </a:solidFill>
              <a:cs typeface="Arial" charset="0"/>
            </a:endParaRPr>
          </a:p>
        </p:txBody>
      </p:sp>
      <p:sp>
        <p:nvSpPr>
          <p:cNvPr id="615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eaLnBrk="1" hangingPunct="1"/>
            <a:fld id="{73D94622-6FE5-458B-AF9F-7540B354A4A1}" type="slidenum">
              <a:rPr lang="en-US" smtClean="0">
                <a:solidFill>
                  <a:srgbClr val="000000"/>
                </a:solidFill>
                <a:cs typeface="Arial" charset="0"/>
              </a:rPr>
              <a:pPr eaLnBrk="1" hangingPunct="1"/>
              <a:t>‹#›</a:t>
            </a:fld>
            <a:endParaRPr lang="en-US">
              <a:solidFill>
                <a:srgbClr val="000000"/>
              </a:solidFill>
              <a:cs typeface="Arial" charset="0"/>
            </a:endParaRPr>
          </a:p>
        </p:txBody>
      </p:sp>
      <p:sp>
        <p:nvSpPr>
          <p:cNvPr id="615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 id="2147483997" r:id="rId7"/>
    <p:sldLayoutId id="2147483998" r:id="rId8"/>
    <p:sldLayoutId id="2147483999" r:id="rId9"/>
    <p:sldLayoutId id="2147484000" r:id="rId10"/>
    <p:sldLayoutId id="2147484001" r:id="rId11"/>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fontAlgn="auto">
              <a:spcBef>
                <a:spcPts val="0"/>
              </a:spcBef>
              <a:spcAft>
                <a:spcPts val="0"/>
              </a:spcAft>
            </a:pPr>
            <a:fld id="{1056861F-6530-4B20-97D5-EB438499E296}" type="datetimeFigureOut">
              <a:rPr lang="es-CO" smtClean="0">
                <a:solidFill>
                  <a:srgbClr val="000000"/>
                </a:solidFill>
                <a:cs typeface="+mn-cs"/>
              </a:rPr>
              <a:pPr fontAlgn="auto">
                <a:spcBef>
                  <a:spcPts val="0"/>
                </a:spcBef>
                <a:spcAft>
                  <a:spcPts val="0"/>
                </a:spcAft>
              </a:pPr>
              <a:t>04/10/2015</a:t>
            </a:fld>
            <a:endParaRPr lang="es-CO">
              <a:solidFill>
                <a:srgbClr val="000000"/>
              </a:solidFill>
              <a:cs typeface="+mn-cs"/>
            </a:endParaRPr>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fontAlgn="auto">
              <a:spcBef>
                <a:spcPts val="0"/>
              </a:spcBef>
              <a:spcAft>
                <a:spcPts val="0"/>
              </a:spcAft>
            </a:pPr>
            <a:endParaRPr lang="es-CO">
              <a:solidFill>
                <a:srgbClr val="000000"/>
              </a:solidFill>
              <a:cs typeface="+mn-cs"/>
            </a:endParaRPr>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fontAlgn="auto">
              <a:spcBef>
                <a:spcPts val="0"/>
              </a:spcBef>
              <a:spcAft>
                <a:spcPts val="0"/>
              </a:spcAft>
            </a:pPr>
            <a:fld id="{AA955BE6-8BCA-43BA-A36E-C2A9BEE99AC9}" type="slidenum">
              <a:rPr lang="es-CO" smtClean="0">
                <a:solidFill>
                  <a:srgbClr val="000000"/>
                </a:solidFill>
                <a:cs typeface="+mn-cs"/>
              </a:rPr>
              <a:pPr fontAlgn="auto">
                <a:spcBef>
                  <a:spcPts val="0"/>
                </a:spcBef>
                <a:spcAft>
                  <a:spcPts val="0"/>
                </a:spcAft>
              </a:pPr>
              <a:t>‹#›</a:t>
            </a:fld>
            <a:endParaRPr lang="es-CO">
              <a:solidFill>
                <a:srgbClr val="000000"/>
              </a:solidFill>
              <a:cs typeface="+mn-cs"/>
            </a:endParaRPr>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pPr fontAlgn="auto">
              <a:spcBef>
                <a:spcPts val="0"/>
              </a:spcBef>
              <a:spcAft>
                <a:spcPts val="0"/>
              </a:spcAft>
            </a:pPr>
            <a:endParaRPr lang="en-US">
              <a:solidFill>
                <a:srgbClr val="000000"/>
              </a:solidFill>
              <a:latin typeface="Calibri"/>
              <a:cs typeface="+mn-cs"/>
            </a:endParaRPr>
          </a:p>
        </p:txBody>
      </p:sp>
    </p:spTree>
  </p:cSld>
  <p:clrMap bg1="lt1" tx1="dk1" bg2="lt2" tx2="dk2" accent1="accent1" accent2="accent2" accent3="accent3" accent4="accent4" accent5="accent5" accent6="accent6" hlink="hlink" folHlink="folHlink"/>
  <p:sldLayoutIdLst>
    <p:sldLayoutId id="2147484015" r:id="rId1"/>
    <p:sldLayoutId id="2147484016" r:id="rId2"/>
    <p:sldLayoutId id="2147484017" r:id="rId3"/>
    <p:sldLayoutId id="2147484018" r:id="rId4"/>
    <p:sldLayoutId id="2147484019" r:id="rId5"/>
    <p:sldLayoutId id="2147484020" r:id="rId6"/>
    <p:sldLayoutId id="2147484021" r:id="rId7"/>
    <p:sldLayoutId id="2147484022" r:id="rId8"/>
    <p:sldLayoutId id="2147484023" r:id="rId9"/>
    <p:sldLayoutId id="2147484024" r:id="rId10"/>
    <p:sldLayoutId id="2147484025" r:id="rId11"/>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70C0"/>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4035" r:id="rId1"/>
    <p:sldLayoutId id="2147484036" r:id="rId2"/>
    <p:sldLayoutId id="2147484037" r:id="rId3"/>
    <p:sldLayoutId id="2147484038" r:id="rId4"/>
    <p:sldLayoutId id="2147484039" r:id="rId5"/>
    <p:sldLayoutId id="2147484040" r:id="rId6"/>
    <p:sldLayoutId id="2147484041" r:id="rId7"/>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614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614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614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615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615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4043" r:id="rId1"/>
    <p:sldLayoutId id="2147484044" r:id="rId2"/>
    <p:sldLayoutId id="2147484045" r:id="rId3"/>
    <p:sldLayoutId id="2147484046" r:id="rId4"/>
    <p:sldLayoutId id="2147484047" r:id="rId5"/>
    <p:sldLayoutId id="2147484048" r:id="rId6"/>
    <p:sldLayoutId id="2147484049" r:id="rId7"/>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chemeClr val="accent1"/>
        </a:buClr>
        <a:buSzPct val="120000"/>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12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chemeClr val="accent1"/>
        </a:buClr>
        <a:buSzPct val="120000"/>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fontAlgn="auto">
              <a:spcBef>
                <a:spcPts val="0"/>
              </a:spcBef>
              <a:spcAft>
                <a:spcPts val="0"/>
              </a:spcAft>
            </a:pPr>
            <a:fld id="{1056861F-6530-4B20-97D5-EB438499E296}" type="datetimeFigureOut">
              <a:rPr lang="es-CO" smtClean="0">
                <a:solidFill>
                  <a:srgbClr val="000000"/>
                </a:solidFill>
                <a:cs typeface="+mn-cs"/>
              </a:rPr>
              <a:pPr fontAlgn="auto">
                <a:spcBef>
                  <a:spcPts val="0"/>
                </a:spcBef>
                <a:spcAft>
                  <a:spcPts val="0"/>
                </a:spcAft>
              </a:pPr>
              <a:t>04/10/2015</a:t>
            </a:fld>
            <a:endParaRPr lang="es-CO">
              <a:solidFill>
                <a:srgbClr val="000000"/>
              </a:solidFill>
              <a:cs typeface="+mn-cs"/>
            </a:endParaRPr>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fontAlgn="auto">
              <a:spcBef>
                <a:spcPts val="0"/>
              </a:spcBef>
              <a:spcAft>
                <a:spcPts val="0"/>
              </a:spcAft>
            </a:pPr>
            <a:endParaRPr lang="es-CO">
              <a:solidFill>
                <a:srgbClr val="000000"/>
              </a:solidFill>
              <a:cs typeface="+mn-cs"/>
            </a:endParaRPr>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fontAlgn="auto">
              <a:spcBef>
                <a:spcPts val="0"/>
              </a:spcBef>
              <a:spcAft>
                <a:spcPts val="0"/>
              </a:spcAft>
            </a:pPr>
            <a:fld id="{AA955BE6-8BCA-43BA-A36E-C2A9BEE99AC9}" type="slidenum">
              <a:rPr lang="es-CO" smtClean="0">
                <a:solidFill>
                  <a:srgbClr val="000000"/>
                </a:solidFill>
                <a:cs typeface="+mn-cs"/>
              </a:rPr>
              <a:pPr fontAlgn="auto">
                <a:spcBef>
                  <a:spcPts val="0"/>
                </a:spcBef>
                <a:spcAft>
                  <a:spcPts val="0"/>
                </a:spcAft>
              </a:pPr>
              <a:t>‹#›</a:t>
            </a:fld>
            <a:endParaRPr lang="es-CO">
              <a:solidFill>
                <a:srgbClr val="000000"/>
              </a:solidFill>
              <a:cs typeface="+mn-cs"/>
            </a:endParaRPr>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pPr fontAlgn="auto">
              <a:spcBef>
                <a:spcPts val="0"/>
              </a:spcBef>
              <a:spcAft>
                <a:spcPts val="0"/>
              </a:spcAft>
            </a:pPr>
            <a:endParaRPr lang="en-US">
              <a:solidFill>
                <a:srgbClr val="000000"/>
              </a:solidFill>
              <a:latin typeface="Calibri"/>
              <a:cs typeface="+mn-cs"/>
            </a:endParaRPr>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fontAlgn="auto">
              <a:spcBef>
                <a:spcPts val="0"/>
              </a:spcBef>
              <a:spcAft>
                <a:spcPts val="0"/>
              </a:spcAft>
            </a:pPr>
            <a:fld id="{1056861F-6530-4B20-97D5-EB438499E296}" type="datetimeFigureOut">
              <a:rPr lang="es-CO" smtClean="0">
                <a:solidFill>
                  <a:srgbClr val="000000"/>
                </a:solidFill>
                <a:cs typeface="+mn-cs"/>
              </a:rPr>
              <a:pPr fontAlgn="auto">
                <a:spcBef>
                  <a:spcPts val="0"/>
                </a:spcBef>
                <a:spcAft>
                  <a:spcPts val="0"/>
                </a:spcAft>
              </a:pPr>
              <a:t>04/10/2015</a:t>
            </a:fld>
            <a:endParaRPr lang="es-CO">
              <a:solidFill>
                <a:srgbClr val="000000"/>
              </a:solidFill>
              <a:cs typeface="+mn-cs"/>
            </a:endParaRPr>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fontAlgn="auto">
              <a:spcBef>
                <a:spcPts val="0"/>
              </a:spcBef>
              <a:spcAft>
                <a:spcPts val="0"/>
              </a:spcAft>
            </a:pPr>
            <a:endParaRPr lang="es-CO">
              <a:solidFill>
                <a:srgbClr val="000000"/>
              </a:solidFill>
              <a:cs typeface="+mn-cs"/>
            </a:endParaRPr>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fontAlgn="auto">
              <a:spcBef>
                <a:spcPts val="0"/>
              </a:spcBef>
              <a:spcAft>
                <a:spcPts val="0"/>
              </a:spcAft>
            </a:pPr>
            <a:fld id="{AA955BE6-8BCA-43BA-A36E-C2A9BEE99AC9}" type="slidenum">
              <a:rPr lang="es-CO" smtClean="0">
                <a:solidFill>
                  <a:srgbClr val="000000"/>
                </a:solidFill>
                <a:cs typeface="+mn-cs"/>
              </a:rPr>
              <a:pPr fontAlgn="auto">
                <a:spcBef>
                  <a:spcPts val="0"/>
                </a:spcBef>
                <a:spcAft>
                  <a:spcPts val="0"/>
                </a:spcAft>
              </a:pPr>
              <a:t>‹#›</a:t>
            </a:fld>
            <a:endParaRPr lang="es-CO">
              <a:solidFill>
                <a:srgbClr val="000000"/>
              </a:solidFill>
              <a:cs typeface="+mn-cs"/>
            </a:endParaRPr>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pPr fontAlgn="auto">
              <a:spcBef>
                <a:spcPts val="0"/>
              </a:spcBef>
              <a:spcAft>
                <a:spcPts val="0"/>
              </a:spcAft>
            </a:pPr>
            <a:endParaRPr lang="en-US">
              <a:solidFill>
                <a:srgbClr val="000000"/>
              </a:solidFill>
              <a:latin typeface="Calibri"/>
              <a:cs typeface="+mn-cs"/>
            </a:endParaRPr>
          </a:p>
        </p:txBody>
      </p:sp>
    </p:spTree>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90.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91.xml"/><Relationship Id="rId1" Type="http://schemas.openxmlformats.org/officeDocument/2006/relationships/vmlDrawing" Target="../drawings/vmlDrawing4.vml"/><Relationship Id="rId6" Type="http://schemas.openxmlformats.org/officeDocument/2006/relationships/image" Target="../media/image20.wmf"/><Relationship Id="rId5" Type="http://schemas.openxmlformats.org/officeDocument/2006/relationships/oleObject" Target="../embeddings/oleObject8.bin"/><Relationship Id="rId4" Type="http://schemas.openxmlformats.org/officeDocument/2006/relationships/image" Target="../media/image19.w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91.xml"/><Relationship Id="rId1" Type="http://schemas.openxmlformats.org/officeDocument/2006/relationships/vmlDrawing" Target="../drawings/vmlDrawing5.vml"/><Relationship Id="rId6" Type="http://schemas.openxmlformats.org/officeDocument/2006/relationships/image" Target="../media/image22.wmf"/><Relationship Id="rId5" Type="http://schemas.openxmlformats.org/officeDocument/2006/relationships/oleObject" Target="../embeddings/oleObject10.bin"/><Relationship Id="rId4" Type="http://schemas.openxmlformats.org/officeDocument/2006/relationships/image" Target="../media/image21.wmf"/></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291.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1.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notesSlide" Target="../notesSlides/notesSlide8.xml"/><Relationship Id="rId7" Type="http://schemas.openxmlformats.org/officeDocument/2006/relationships/image" Target="../media/image26.emf"/><Relationship Id="rId2" Type="http://schemas.openxmlformats.org/officeDocument/2006/relationships/slideLayout" Target="../slideLayouts/slideLayout291.xml"/><Relationship Id="rId1" Type="http://schemas.openxmlformats.org/officeDocument/2006/relationships/vmlDrawing" Target="../drawings/vmlDrawing6.vml"/><Relationship Id="rId6" Type="http://schemas.openxmlformats.org/officeDocument/2006/relationships/oleObject" Target="../embeddings/oleObject12.bin"/><Relationship Id="rId5" Type="http://schemas.openxmlformats.org/officeDocument/2006/relationships/image" Target="../media/image25.emf"/><Relationship Id="rId10" Type="http://schemas.openxmlformats.org/officeDocument/2006/relationships/image" Target="../media/image7.png"/><Relationship Id="rId4" Type="http://schemas.openxmlformats.org/officeDocument/2006/relationships/oleObject" Target="../embeddings/oleObject11.bin"/><Relationship Id="rId9" Type="http://schemas.openxmlformats.org/officeDocument/2006/relationships/image" Target="../media/image27.emf"/></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image" Target="../media/image31.emf"/><Relationship Id="rId7" Type="http://schemas.openxmlformats.org/officeDocument/2006/relationships/image" Target="../media/image29.wmf"/><Relationship Id="rId2" Type="http://schemas.openxmlformats.org/officeDocument/2006/relationships/slideLayout" Target="../slideLayouts/slideLayout291.xml"/><Relationship Id="rId1" Type="http://schemas.openxmlformats.org/officeDocument/2006/relationships/vmlDrawing" Target="../drawings/vmlDrawing7.vml"/><Relationship Id="rId6" Type="http://schemas.openxmlformats.org/officeDocument/2006/relationships/oleObject" Target="../embeddings/oleObject15.bin"/><Relationship Id="rId5" Type="http://schemas.openxmlformats.org/officeDocument/2006/relationships/image" Target="../media/image28.wmf"/><Relationship Id="rId4" Type="http://schemas.openxmlformats.org/officeDocument/2006/relationships/oleObject" Target="../embeddings/oleObject14.bin"/><Relationship Id="rId9" Type="http://schemas.openxmlformats.org/officeDocument/2006/relationships/image" Target="../media/image30.wmf"/></Relationships>
</file>

<file path=ppt/slides/_rels/slide16.xml.rels><?xml version="1.0" encoding="UTF-8" standalone="yes"?>
<Relationships xmlns="http://schemas.openxmlformats.org/package/2006/relationships"><Relationship Id="rId8" Type="http://schemas.openxmlformats.org/officeDocument/2006/relationships/image" Target="../media/image34.emf"/><Relationship Id="rId13" Type="http://schemas.openxmlformats.org/officeDocument/2006/relationships/image" Target="../media/image31.emf"/><Relationship Id="rId18" Type="http://schemas.openxmlformats.org/officeDocument/2006/relationships/oleObject" Target="../embeddings/oleObject24.bin"/><Relationship Id="rId3" Type="http://schemas.openxmlformats.org/officeDocument/2006/relationships/oleObject" Target="../embeddings/oleObject17.bin"/><Relationship Id="rId7" Type="http://schemas.openxmlformats.org/officeDocument/2006/relationships/oleObject" Target="../embeddings/oleObject19.bin"/><Relationship Id="rId12" Type="http://schemas.openxmlformats.org/officeDocument/2006/relationships/image" Target="../media/image36.emf"/><Relationship Id="rId17" Type="http://schemas.openxmlformats.org/officeDocument/2006/relationships/image" Target="../media/image37.wmf"/><Relationship Id="rId2" Type="http://schemas.openxmlformats.org/officeDocument/2006/relationships/slideLayout" Target="../slideLayouts/slideLayout291.xml"/><Relationship Id="rId16" Type="http://schemas.openxmlformats.org/officeDocument/2006/relationships/oleObject" Target="../embeddings/oleObject23.bin"/><Relationship Id="rId1" Type="http://schemas.openxmlformats.org/officeDocument/2006/relationships/vmlDrawing" Target="../drawings/vmlDrawing8.vml"/><Relationship Id="rId6" Type="http://schemas.openxmlformats.org/officeDocument/2006/relationships/image" Target="../media/image33.emf"/><Relationship Id="rId11" Type="http://schemas.openxmlformats.org/officeDocument/2006/relationships/oleObject" Target="../embeddings/oleObject21.bin"/><Relationship Id="rId5" Type="http://schemas.openxmlformats.org/officeDocument/2006/relationships/oleObject" Target="../embeddings/oleObject18.bin"/><Relationship Id="rId15" Type="http://schemas.openxmlformats.org/officeDocument/2006/relationships/image" Target="../media/image28.wmf"/><Relationship Id="rId10" Type="http://schemas.openxmlformats.org/officeDocument/2006/relationships/image" Target="../media/image35.emf"/><Relationship Id="rId19" Type="http://schemas.openxmlformats.org/officeDocument/2006/relationships/image" Target="../media/image30.wmf"/><Relationship Id="rId4" Type="http://schemas.openxmlformats.org/officeDocument/2006/relationships/image" Target="../media/image32.wmf"/><Relationship Id="rId9" Type="http://schemas.openxmlformats.org/officeDocument/2006/relationships/oleObject" Target="../embeddings/oleObject20.bin"/><Relationship Id="rId14" Type="http://schemas.openxmlformats.org/officeDocument/2006/relationships/oleObject" Target="../embeddings/oleObject22.bin"/></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27.bin"/><Relationship Id="rId13" Type="http://schemas.openxmlformats.org/officeDocument/2006/relationships/image" Target="../media/image30.wmf"/><Relationship Id="rId3" Type="http://schemas.openxmlformats.org/officeDocument/2006/relationships/oleObject" Target="../embeddings/oleObject25.bin"/><Relationship Id="rId7" Type="http://schemas.openxmlformats.org/officeDocument/2006/relationships/image" Target="../media/image31.emf"/><Relationship Id="rId12" Type="http://schemas.openxmlformats.org/officeDocument/2006/relationships/oleObject" Target="../embeddings/oleObject29.bin"/><Relationship Id="rId2" Type="http://schemas.openxmlformats.org/officeDocument/2006/relationships/slideLayout" Target="../slideLayouts/slideLayout291.xml"/><Relationship Id="rId1" Type="http://schemas.openxmlformats.org/officeDocument/2006/relationships/vmlDrawing" Target="../drawings/vmlDrawing9.vml"/><Relationship Id="rId6" Type="http://schemas.openxmlformats.org/officeDocument/2006/relationships/image" Target="../media/image39.emf"/><Relationship Id="rId11" Type="http://schemas.openxmlformats.org/officeDocument/2006/relationships/image" Target="../media/image40.wmf"/><Relationship Id="rId5" Type="http://schemas.openxmlformats.org/officeDocument/2006/relationships/oleObject" Target="../embeddings/oleObject26.bin"/><Relationship Id="rId15" Type="http://schemas.openxmlformats.org/officeDocument/2006/relationships/image" Target="../media/image41.emf"/><Relationship Id="rId10" Type="http://schemas.openxmlformats.org/officeDocument/2006/relationships/oleObject" Target="../embeddings/oleObject28.bin"/><Relationship Id="rId4" Type="http://schemas.openxmlformats.org/officeDocument/2006/relationships/image" Target="../media/image38.emf"/><Relationship Id="rId9" Type="http://schemas.openxmlformats.org/officeDocument/2006/relationships/image" Target="../media/image28.wmf"/><Relationship Id="rId14" Type="http://schemas.openxmlformats.org/officeDocument/2006/relationships/oleObject" Target="../embeddings/oleObject30.bin"/></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1.xml"/></Relationships>
</file>

<file path=ppt/slides/_rels/slide19.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oleObject" Target="../embeddings/oleObject31.bin"/><Relationship Id="rId7" Type="http://schemas.openxmlformats.org/officeDocument/2006/relationships/oleObject" Target="../embeddings/oleObject33.bin"/><Relationship Id="rId12" Type="http://schemas.openxmlformats.org/officeDocument/2006/relationships/image" Target="../media/image46.emf"/><Relationship Id="rId2" Type="http://schemas.openxmlformats.org/officeDocument/2006/relationships/slideLayout" Target="../slideLayouts/slideLayout291.xml"/><Relationship Id="rId1" Type="http://schemas.openxmlformats.org/officeDocument/2006/relationships/vmlDrawing" Target="../drawings/vmlDrawing10.vml"/><Relationship Id="rId6" Type="http://schemas.openxmlformats.org/officeDocument/2006/relationships/image" Target="../media/image43.wmf"/><Relationship Id="rId11" Type="http://schemas.openxmlformats.org/officeDocument/2006/relationships/oleObject" Target="../embeddings/oleObject35.bin"/><Relationship Id="rId5" Type="http://schemas.openxmlformats.org/officeDocument/2006/relationships/oleObject" Target="../embeddings/oleObject32.bin"/><Relationship Id="rId10" Type="http://schemas.openxmlformats.org/officeDocument/2006/relationships/image" Target="../media/image45.wmf"/><Relationship Id="rId4" Type="http://schemas.openxmlformats.org/officeDocument/2006/relationships/image" Target="../media/image42.wmf"/><Relationship Id="rId9" Type="http://schemas.openxmlformats.org/officeDocument/2006/relationships/oleObject" Target="../embeddings/oleObject34.bin"/></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91.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oleObject" Target="../embeddings/oleObject36.bin"/><Relationship Id="rId7" Type="http://schemas.openxmlformats.org/officeDocument/2006/relationships/oleObject" Target="../embeddings/oleObject38.bin"/><Relationship Id="rId2" Type="http://schemas.openxmlformats.org/officeDocument/2006/relationships/slideLayout" Target="../slideLayouts/slideLayout295.xml"/><Relationship Id="rId1" Type="http://schemas.openxmlformats.org/officeDocument/2006/relationships/vmlDrawing" Target="../drawings/vmlDrawing11.vml"/><Relationship Id="rId6" Type="http://schemas.openxmlformats.org/officeDocument/2006/relationships/image" Target="../media/image48.emf"/><Relationship Id="rId5" Type="http://schemas.openxmlformats.org/officeDocument/2006/relationships/oleObject" Target="../embeddings/oleObject37.bin"/><Relationship Id="rId10" Type="http://schemas.openxmlformats.org/officeDocument/2006/relationships/image" Target="../media/image50.wmf"/><Relationship Id="rId4" Type="http://schemas.openxmlformats.org/officeDocument/2006/relationships/image" Target="../media/image47.emf"/><Relationship Id="rId9" Type="http://schemas.openxmlformats.org/officeDocument/2006/relationships/oleObject" Target="../embeddings/oleObject39.bin"/></Relationships>
</file>

<file path=ppt/slides/_rels/slide21.xml.rels><?xml version="1.0" encoding="UTF-8" standalone="yes"?>
<Relationships xmlns="http://schemas.openxmlformats.org/package/2006/relationships"><Relationship Id="rId8" Type="http://schemas.openxmlformats.org/officeDocument/2006/relationships/image" Target="../media/image52.wmf"/><Relationship Id="rId3" Type="http://schemas.openxmlformats.org/officeDocument/2006/relationships/oleObject" Target="../embeddings/oleObject40.bin"/><Relationship Id="rId7" Type="http://schemas.openxmlformats.org/officeDocument/2006/relationships/oleObject" Target="../embeddings/oleObject42.bin"/><Relationship Id="rId2" Type="http://schemas.openxmlformats.org/officeDocument/2006/relationships/slideLayout" Target="../slideLayouts/slideLayout291.xml"/><Relationship Id="rId1" Type="http://schemas.openxmlformats.org/officeDocument/2006/relationships/vmlDrawing" Target="../drawings/vmlDrawing12.vml"/><Relationship Id="rId6" Type="http://schemas.openxmlformats.org/officeDocument/2006/relationships/image" Target="../media/image45.wmf"/><Relationship Id="rId5" Type="http://schemas.openxmlformats.org/officeDocument/2006/relationships/oleObject" Target="../embeddings/oleObject41.bin"/><Relationship Id="rId4" Type="http://schemas.openxmlformats.org/officeDocument/2006/relationships/image" Target="../media/image51.emf"/></Relationships>
</file>

<file path=ppt/slides/_rels/slide22.xml.rels><?xml version="1.0" encoding="UTF-8" standalone="yes"?>
<Relationships xmlns="http://schemas.openxmlformats.org/package/2006/relationships"><Relationship Id="rId8" Type="http://schemas.openxmlformats.org/officeDocument/2006/relationships/image" Target="../media/image55.wmf"/><Relationship Id="rId13" Type="http://schemas.openxmlformats.org/officeDocument/2006/relationships/oleObject" Target="../embeddings/oleObject48.bin"/><Relationship Id="rId18" Type="http://schemas.openxmlformats.org/officeDocument/2006/relationships/image" Target="../media/image60.wmf"/><Relationship Id="rId3" Type="http://schemas.openxmlformats.org/officeDocument/2006/relationships/oleObject" Target="../embeddings/oleObject43.bin"/><Relationship Id="rId21" Type="http://schemas.openxmlformats.org/officeDocument/2006/relationships/oleObject" Target="../embeddings/oleObject52.bin"/><Relationship Id="rId7" Type="http://schemas.openxmlformats.org/officeDocument/2006/relationships/oleObject" Target="../embeddings/oleObject45.bin"/><Relationship Id="rId12" Type="http://schemas.openxmlformats.org/officeDocument/2006/relationships/image" Target="../media/image57.wmf"/><Relationship Id="rId17" Type="http://schemas.openxmlformats.org/officeDocument/2006/relationships/oleObject" Target="../embeddings/oleObject50.bin"/><Relationship Id="rId2" Type="http://schemas.openxmlformats.org/officeDocument/2006/relationships/slideLayout" Target="../slideLayouts/slideLayout295.xml"/><Relationship Id="rId16" Type="http://schemas.openxmlformats.org/officeDocument/2006/relationships/image" Target="../media/image59.wmf"/><Relationship Id="rId20" Type="http://schemas.openxmlformats.org/officeDocument/2006/relationships/image" Target="../media/image61.wmf"/><Relationship Id="rId1" Type="http://schemas.openxmlformats.org/officeDocument/2006/relationships/vmlDrawing" Target="../drawings/vmlDrawing13.vml"/><Relationship Id="rId6" Type="http://schemas.openxmlformats.org/officeDocument/2006/relationships/image" Target="../media/image54.wmf"/><Relationship Id="rId11" Type="http://schemas.openxmlformats.org/officeDocument/2006/relationships/oleObject" Target="../embeddings/oleObject47.bin"/><Relationship Id="rId24" Type="http://schemas.openxmlformats.org/officeDocument/2006/relationships/image" Target="../media/image63.wmf"/><Relationship Id="rId5" Type="http://schemas.openxmlformats.org/officeDocument/2006/relationships/oleObject" Target="../embeddings/oleObject44.bin"/><Relationship Id="rId15" Type="http://schemas.openxmlformats.org/officeDocument/2006/relationships/oleObject" Target="../embeddings/oleObject49.bin"/><Relationship Id="rId23" Type="http://schemas.openxmlformats.org/officeDocument/2006/relationships/oleObject" Target="../embeddings/oleObject53.bin"/><Relationship Id="rId10" Type="http://schemas.openxmlformats.org/officeDocument/2006/relationships/image" Target="../media/image56.wmf"/><Relationship Id="rId19" Type="http://schemas.openxmlformats.org/officeDocument/2006/relationships/oleObject" Target="../embeddings/oleObject51.bin"/><Relationship Id="rId4" Type="http://schemas.openxmlformats.org/officeDocument/2006/relationships/image" Target="../media/image53.wmf"/><Relationship Id="rId9" Type="http://schemas.openxmlformats.org/officeDocument/2006/relationships/oleObject" Target="../embeddings/oleObject46.bin"/><Relationship Id="rId14" Type="http://schemas.openxmlformats.org/officeDocument/2006/relationships/image" Target="../media/image58.wmf"/><Relationship Id="rId22" Type="http://schemas.openxmlformats.org/officeDocument/2006/relationships/image" Target="../media/image62.wmf"/></Relationships>
</file>

<file path=ppt/slides/_rels/slide23.xml.rels><?xml version="1.0" encoding="UTF-8" standalone="yes"?>
<Relationships xmlns="http://schemas.openxmlformats.org/package/2006/relationships"><Relationship Id="rId8" Type="http://schemas.openxmlformats.org/officeDocument/2006/relationships/image" Target="../media/image66.wmf"/><Relationship Id="rId13" Type="http://schemas.openxmlformats.org/officeDocument/2006/relationships/oleObject" Target="../embeddings/oleObject59.bin"/><Relationship Id="rId3" Type="http://schemas.openxmlformats.org/officeDocument/2006/relationships/oleObject" Target="../embeddings/oleObject54.bin"/><Relationship Id="rId7" Type="http://schemas.openxmlformats.org/officeDocument/2006/relationships/oleObject" Target="../embeddings/oleObject56.bin"/><Relationship Id="rId12" Type="http://schemas.openxmlformats.org/officeDocument/2006/relationships/image" Target="../media/image68.wmf"/><Relationship Id="rId2" Type="http://schemas.openxmlformats.org/officeDocument/2006/relationships/slideLayout" Target="../slideLayouts/slideLayout295.xml"/><Relationship Id="rId1" Type="http://schemas.openxmlformats.org/officeDocument/2006/relationships/vmlDrawing" Target="../drawings/vmlDrawing14.vml"/><Relationship Id="rId6" Type="http://schemas.openxmlformats.org/officeDocument/2006/relationships/image" Target="../media/image65.wmf"/><Relationship Id="rId11" Type="http://schemas.openxmlformats.org/officeDocument/2006/relationships/oleObject" Target="../embeddings/oleObject58.bin"/><Relationship Id="rId5" Type="http://schemas.openxmlformats.org/officeDocument/2006/relationships/oleObject" Target="../embeddings/oleObject55.bin"/><Relationship Id="rId10" Type="http://schemas.openxmlformats.org/officeDocument/2006/relationships/image" Target="../media/image67.wmf"/><Relationship Id="rId4" Type="http://schemas.openxmlformats.org/officeDocument/2006/relationships/image" Target="../media/image64.wmf"/><Relationship Id="rId9" Type="http://schemas.openxmlformats.org/officeDocument/2006/relationships/oleObject" Target="../embeddings/oleObject57.bin"/><Relationship Id="rId14" Type="http://schemas.openxmlformats.org/officeDocument/2006/relationships/image" Target="../media/image69.wmf"/></Relationships>
</file>

<file path=ppt/slides/_rels/slide24.xml.rels><?xml version="1.0" encoding="UTF-8" standalone="yes"?>
<Relationships xmlns="http://schemas.openxmlformats.org/package/2006/relationships"><Relationship Id="rId8" Type="http://schemas.openxmlformats.org/officeDocument/2006/relationships/image" Target="../media/image72.wmf"/><Relationship Id="rId13" Type="http://schemas.openxmlformats.org/officeDocument/2006/relationships/oleObject" Target="../embeddings/oleObject65.bin"/><Relationship Id="rId18" Type="http://schemas.openxmlformats.org/officeDocument/2006/relationships/image" Target="../media/image76.wmf"/><Relationship Id="rId3" Type="http://schemas.openxmlformats.org/officeDocument/2006/relationships/oleObject" Target="../embeddings/oleObject60.bin"/><Relationship Id="rId7" Type="http://schemas.openxmlformats.org/officeDocument/2006/relationships/oleObject" Target="../embeddings/oleObject62.bin"/><Relationship Id="rId12" Type="http://schemas.openxmlformats.org/officeDocument/2006/relationships/image" Target="../media/image67.wmf"/><Relationship Id="rId17" Type="http://schemas.openxmlformats.org/officeDocument/2006/relationships/oleObject" Target="../embeddings/oleObject67.bin"/><Relationship Id="rId2" Type="http://schemas.openxmlformats.org/officeDocument/2006/relationships/slideLayout" Target="../slideLayouts/slideLayout295.xml"/><Relationship Id="rId16" Type="http://schemas.openxmlformats.org/officeDocument/2006/relationships/image" Target="../media/image75.wmf"/><Relationship Id="rId20" Type="http://schemas.openxmlformats.org/officeDocument/2006/relationships/image" Target="../media/image77.wmf"/><Relationship Id="rId1" Type="http://schemas.openxmlformats.org/officeDocument/2006/relationships/vmlDrawing" Target="../drawings/vmlDrawing15.vml"/><Relationship Id="rId6" Type="http://schemas.openxmlformats.org/officeDocument/2006/relationships/image" Target="../media/image71.wmf"/><Relationship Id="rId11" Type="http://schemas.openxmlformats.org/officeDocument/2006/relationships/oleObject" Target="../embeddings/oleObject64.bin"/><Relationship Id="rId5" Type="http://schemas.openxmlformats.org/officeDocument/2006/relationships/oleObject" Target="../embeddings/oleObject61.bin"/><Relationship Id="rId15" Type="http://schemas.openxmlformats.org/officeDocument/2006/relationships/oleObject" Target="../embeddings/oleObject66.bin"/><Relationship Id="rId10" Type="http://schemas.openxmlformats.org/officeDocument/2006/relationships/image" Target="../media/image73.wmf"/><Relationship Id="rId19" Type="http://schemas.openxmlformats.org/officeDocument/2006/relationships/oleObject" Target="../embeddings/oleObject68.bin"/><Relationship Id="rId4" Type="http://schemas.openxmlformats.org/officeDocument/2006/relationships/image" Target="../media/image70.wmf"/><Relationship Id="rId9" Type="http://schemas.openxmlformats.org/officeDocument/2006/relationships/oleObject" Target="../embeddings/oleObject63.bin"/><Relationship Id="rId14" Type="http://schemas.openxmlformats.org/officeDocument/2006/relationships/image" Target="../media/image74.wmf"/></Relationships>
</file>

<file path=ppt/slides/_rels/slide25.xml.rels><?xml version="1.0" encoding="UTF-8" standalone="yes"?>
<Relationships xmlns="http://schemas.openxmlformats.org/package/2006/relationships"><Relationship Id="rId8" Type="http://schemas.openxmlformats.org/officeDocument/2006/relationships/image" Target="../media/image80.wmf"/><Relationship Id="rId3" Type="http://schemas.openxmlformats.org/officeDocument/2006/relationships/oleObject" Target="../embeddings/oleObject69.bin"/><Relationship Id="rId7" Type="http://schemas.openxmlformats.org/officeDocument/2006/relationships/oleObject" Target="../embeddings/oleObject71.bin"/><Relationship Id="rId12" Type="http://schemas.openxmlformats.org/officeDocument/2006/relationships/image" Target="../media/image82.wmf"/><Relationship Id="rId2" Type="http://schemas.openxmlformats.org/officeDocument/2006/relationships/slideLayout" Target="../slideLayouts/slideLayout295.xml"/><Relationship Id="rId1" Type="http://schemas.openxmlformats.org/officeDocument/2006/relationships/vmlDrawing" Target="../drawings/vmlDrawing16.vml"/><Relationship Id="rId6" Type="http://schemas.openxmlformats.org/officeDocument/2006/relationships/image" Target="../media/image79.wmf"/><Relationship Id="rId11" Type="http://schemas.openxmlformats.org/officeDocument/2006/relationships/oleObject" Target="../embeddings/oleObject73.bin"/><Relationship Id="rId5" Type="http://schemas.openxmlformats.org/officeDocument/2006/relationships/oleObject" Target="../embeddings/oleObject70.bin"/><Relationship Id="rId10" Type="http://schemas.openxmlformats.org/officeDocument/2006/relationships/image" Target="../media/image81.wmf"/><Relationship Id="rId4" Type="http://schemas.openxmlformats.org/officeDocument/2006/relationships/image" Target="../media/image78.wmf"/><Relationship Id="rId9" Type="http://schemas.openxmlformats.org/officeDocument/2006/relationships/oleObject" Target="../embeddings/oleObject72.bin"/></Relationships>
</file>

<file path=ppt/slides/_rels/slide26.xml.rels><?xml version="1.0" encoding="UTF-8" standalone="yes"?>
<Relationships xmlns="http://schemas.openxmlformats.org/package/2006/relationships"><Relationship Id="rId8" Type="http://schemas.openxmlformats.org/officeDocument/2006/relationships/image" Target="../media/image85.wmf"/><Relationship Id="rId13" Type="http://schemas.openxmlformats.org/officeDocument/2006/relationships/oleObject" Target="../embeddings/oleObject79.bin"/><Relationship Id="rId3" Type="http://schemas.openxmlformats.org/officeDocument/2006/relationships/oleObject" Target="../embeddings/oleObject74.bin"/><Relationship Id="rId7" Type="http://schemas.openxmlformats.org/officeDocument/2006/relationships/oleObject" Target="../embeddings/oleObject76.bin"/><Relationship Id="rId12" Type="http://schemas.openxmlformats.org/officeDocument/2006/relationships/image" Target="../media/image87.wmf"/><Relationship Id="rId2" Type="http://schemas.openxmlformats.org/officeDocument/2006/relationships/slideLayout" Target="../slideLayouts/slideLayout295.xml"/><Relationship Id="rId1" Type="http://schemas.openxmlformats.org/officeDocument/2006/relationships/vmlDrawing" Target="../drawings/vmlDrawing17.vml"/><Relationship Id="rId6" Type="http://schemas.openxmlformats.org/officeDocument/2006/relationships/image" Target="../media/image84.wmf"/><Relationship Id="rId11" Type="http://schemas.openxmlformats.org/officeDocument/2006/relationships/oleObject" Target="../embeddings/oleObject78.bin"/><Relationship Id="rId5" Type="http://schemas.openxmlformats.org/officeDocument/2006/relationships/oleObject" Target="../embeddings/oleObject75.bin"/><Relationship Id="rId10" Type="http://schemas.openxmlformats.org/officeDocument/2006/relationships/image" Target="../media/image86.wmf"/><Relationship Id="rId4" Type="http://schemas.openxmlformats.org/officeDocument/2006/relationships/image" Target="../media/image83.wmf"/><Relationship Id="rId9" Type="http://schemas.openxmlformats.org/officeDocument/2006/relationships/oleObject" Target="../embeddings/oleObject77.bin"/><Relationship Id="rId14" Type="http://schemas.openxmlformats.org/officeDocument/2006/relationships/image" Target="../media/image88.wmf"/></Relationships>
</file>

<file path=ppt/slides/_rels/slide27.xml.rels><?xml version="1.0" encoding="UTF-8" standalone="yes"?>
<Relationships xmlns="http://schemas.openxmlformats.org/package/2006/relationships"><Relationship Id="rId8" Type="http://schemas.openxmlformats.org/officeDocument/2006/relationships/image" Target="../media/image91.wmf"/><Relationship Id="rId13" Type="http://schemas.openxmlformats.org/officeDocument/2006/relationships/oleObject" Target="../embeddings/oleObject85.bin"/><Relationship Id="rId3" Type="http://schemas.openxmlformats.org/officeDocument/2006/relationships/oleObject" Target="../embeddings/oleObject80.bin"/><Relationship Id="rId7" Type="http://schemas.openxmlformats.org/officeDocument/2006/relationships/oleObject" Target="../embeddings/oleObject82.bin"/><Relationship Id="rId12" Type="http://schemas.openxmlformats.org/officeDocument/2006/relationships/image" Target="../media/image93.wmf"/><Relationship Id="rId2" Type="http://schemas.openxmlformats.org/officeDocument/2006/relationships/slideLayout" Target="../slideLayouts/slideLayout295.xml"/><Relationship Id="rId1" Type="http://schemas.openxmlformats.org/officeDocument/2006/relationships/vmlDrawing" Target="../drawings/vmlDrawing18.vml"/><Relationship Id="rId6" Type="http://schemas.openxmlformats.org/officeDocument/2006/relationships/image" Target="../media/image90.wmf"/><Relationship Id="rId11" Type="http://schemas.openxmlformats.org/officeDocument/2006/relationships/oleObject" Target="../embeddings/oleObject84.bin"/><Relationship Id="rId5" Type="http://schemas.openxmlformats.org/officeDocument/2006/relationships/oleObject" Target="../embeddings/oleObject81.bin"/><Relationship Id="rId10" Type="http://schemas.openxmlformats.org/officeDocument/2006/relationships/image" Target="../media/image92.wmf"/><Relationship Id="rId4" Type="http://schemas.openxmlformats.org/officeDocument/2006/relationships/image" Target="../media/image89.wmf"/><Relationship Id="rId9" Type="http://schemas.openxmlformats.org/officeDocument/2006/relationships/oleObject" Target="../embeddings/oleObject83.bin"/><Relationship Id="rId14" Type="http://schemas.openxmlformats.org/officeDocument/2006/relationships/image" Target="../media/image94.wmf"/></Relationships>
</file>

<file path=ppt/slides/_rels/slide28.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notesSlide" Target="../notesSlides/notesSlide9.xml"/><Relationship Id="rId1" Type="http://schemas.openxmlformats.org/officeDocument/2006/relationships/slideLayout" Target="../slideLayouts/slideLayout295.xml"/></Relationships>
</file>

<file path=ppt/slides/_rels/slide29.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10.xml"/><Relationship Id="rId1" Type="http://schemas.openxmlformats.org/officeDocument/2006/relationships/slideLayout" Target="../slideLayouts/slideLayout29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9.wmf"/><Relationship Id="rId2" Type="http://schemas.openxmlformats.org/officeDocument/2006/relationships/slideLayout" Target="../slideLayouts/slideLayout291.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8.w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95.xml"/></Relationships>
</file>

<file path=ppt/slides/_rels/slide31.xml.rels><?xml version="1.0" encoding="UTF-8" standalone="yes"?>
<Relationships xmlns="http://schemas.openxmlformats.org/package/2006/relationships"><Relationship Id="rId8" Type="http://schemas.openxmlformats.org/officeDocument/2006/relationships/image" Target="../media/image100.wmf"/><Relationship Id="rId3" Type="http://schemas.openxmlformats.org/officeDocument/2006/relationships/oleObject" Target="../embeddings/oleObject86.bin"/><Relationship Id="rId7" Type="http://schemas.openxmlformats.org/officeDocument/2006/relationships/oleObject" Target="../embeddings/oleObject88.bin"/><Relationship Id="rId2" Type="http://schemas.openxmlformats.org/officeDocument/2006/relationships/slideLayout" Target="../slideLayouts/slideLayout295.xml"/><Relationship Id="rId1" Type="http://schemas.openxmlformats.org/officeDocument/2006/relationships/vmlDrawing" Target="../drawings/vmlDrawing19.vml"/><Relationship Id="rId6" Type="http://schemas.openxmlformats.org/officeDocument/2006/relationships/image" Target="../media/image99.wmf"/><Relationship Id="rId5" Type="http://schemas.openxmlformats.org/officeDocument/2006/relationships/oleObject" Target="../embeddings/oleObject87.bin"/><Relationship Id="rId10" Type="http://schemas.openxmlformats.org/officeDocument/2006/relationships/image" Target="../media/image101.wmf"/><Relationship Id="rId4" Type="http://schemas.openxmlformats.org/officeDocument/2006/relationships/image" Target="../media/image98.wmf"/><Relationship Id="rId9" Type="http://schemas.openxmlformats.org/officeDocument/2006/relationships/oleObject" Target="../embeddings/oleObject89.bin"/></Relationships>
</file>

<file path=ppt/slides/_rels/slide32.xml.rels><?xml version="1.0" encoding="UTF-8" standalone="yes"?>
<Relationships xmlns="http://schemas.openxmlformats.org/package/2006/relationships"><Relationship Id="rId8" Type="http://schemas.openxmlformats.org/officeDocument/2006/relationships/image" Target="../media/image104.wmf"/><Relationship Id="rId3" Type="http://schemas.openxmlformats.org/officeDocument/2006/relationships/oleObject" Target="../embeddings/oleObject90.bin"/><Relationship Id="rId7" Type="http://schemas.openxmlformats.org/officeDocument/2006/relationships/oleObject" Target="../embeddings/oleObject92.bin"/><Relationship Id="rId2" Type="http://schemas.openxmlformats.org/officeDocument/2006/relationships/slideLayout" Target="../slideLayouts/slideLayout295.xml"/><Relationship Id="rId1" Type="http://schemas.openxmlformats.org/officeDocument/2006/relationships/vmlDrawing" Target="../drawings/vmlDrawing20.vml"/><Relationship Id="rId6" Type="http://schemas.openxmlformats.org/officeDocument/2006/relationships/image" Target="../media/image103.wmf"/><Relationship Id="rId5" Type="http://schemas.openxmlformats.org/officeDocument/2006/relationships/oleObject" Target="../embeddings/oleObject91.bin"/><Relationship Id="rId10" Type="http://schemas.openxmlformats.org/officeDocument/2006/relationships/image" Target="../media/image105.wmf"/><Relationship Id="rId4" Type="http://schemas.openxmlformats.org/officeDocument/2006/relationships/image" Target="../media/image102.wmf"/><Relationship Id="rId9" Type="http://schemas.openxmlformats.org/officeDocument/2006/relationships/oleObject" Target="../embeddings/oleObject93.bin"/></Relationships>
</file>

<file path=ppt/slides/_rels/slide33.xml.rels><?xml version="1.0" encoding="UTF-8" standalone="yes"?>
<Relationships xmlns="http://schemas.openxmlformats.org/package/2006/relationships"><Relationship Id="rId8" Type="http://schemas.openxmlformats.org/officeDocument/2006/relationships/image" Target="../media/image108.wmf"/><Relationship Id="rId13" Type="http://schemas.openxmlformats.org/officeDocument/2006/relationships/oleObject" Target="../embeddings/oleObject99.bin"/><Relationship Id="rId3" Type="http://schemas.openxmlformats.org/officeDocument/2006/relationships/oleObject" Target="../embeddings/oleObject94.bin"/><Relationship Id="rId7" Type="http://schemas.openxmlformats.org/officeDocument/2006/relationships/oleObject" Target="../embeddings/oleObject96.bin"/><Relationship Id="rId12" Type="http://schemas.openxmlformats.org/officeDocument/2006/relationships/image" Target="../media/image110.wmf"/><Relationship Id="rId2" Type="http://schemas.openxmlformats.org/officeDocument/2006/relationships/slideLayout" Target="../slideLayouts/slideLayout295.xml"/><Relationship Id="rId1" Type="http://schemas.openxmlformats.org/officeDocument/2006/relationships/vmlDrawing" Target="../drawings/vmlDrawing21.vml"/><Relationship Id="rId6" Type="http://schemas.openxmlformats.org/officeDocument/2006/relationships/image" Target="../media/image107.wmf"/><Relationship Id="rId11" Type="http://schemas.openxmlformats.org/officeDocument/2006/relationships/oleObject" Target="../embeddings/oleObject98.bin"/><Relationship Id="rId5" Type="http://schemas.openxmlformats.org/officeDocument/2006/relationships/oleObject" Target="../embeddings/oleObject95.bin"/><Relationship Id="rId10" Type="http://schemas.openxmlformats.org/officeDocument/2006/relationships/image" Target="../media/image109.wmf"/><Relationship Id="rId4" Type="http://schemas.openxmlformats.org/officeDocument/2006/relationships/image" Target="../media/image106.wmf"/><Relationship Id="rId9" Type="http://schemas.openxmlformats.org/officeDocument/2006/relationships/oleObject" Target="../embeddings/oleObject97.bin"/><Relationship Id="rId14" Type="http://schemas.openxmlformats.org/officeDocument/2006/relationships/image" Target="../media/image111.w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1.xml"/></Relationships>
</file>

<file path=ppt/slides/_rels/slide35.xml.rels><?xml version="1.0" encoding="UTF-8" standalone="yes"?>
<Relationships xmlns="http://schemas.openxmlformats.org/package/2006/relationships"><Relationship Id="rId8" Type="http://schemas.openxmlformats.org/officeDocument/2006/relationships/image" Target="../media/image114.wmf"/><Relationship Id="rId13" Type="http://schemas.openxmlformats.org/officeDocument/2006/relationships/oleObject" Target="../embeddings/oleObject105.bin"/><Relationship Id="rId3" Type="http://schemas.openxmlformats.org/officeDocument/2006/relationships/oleObject" Target="../embeddings/oleObject100.bin"/><Relationship Id="rId7" Type="http://schemas.openxmlformats.org/officeDocument/2006/relationships/oleObject" Target="../embeddings/oleObject102.bin"/><Relationship Id="rId12" Type="http://schemas.openxmlformats.org/officeDocument/2006/relationships/image" Target="../media/image116.wmf"/><Relationship Id="rId2" Type="http://schemas.openxmlformats.org/officeDocument/2006/relationships/slideLayout" Target="../slideLayouts/slideLayout291.xml"/><Relationship Id="rId1" Type="http://schemas.openxmlformats.org/officeDocument/2006/relationships/vmlDrawing" Target="../drawings/vmlDrawing22.vml"/><Relationship Id="rId6" Type="http://schemas.openxmlformats.org/officeDocument/2006/relationships/image" Target="../media/image113.wmf"/><Relationship Id="rId11" Type="http://schemas.openxmlformats.org/officeDocument/2006/relationships/oleObject" Target="../embeddings/oleObject104.bin"/><Relationship Id="rId5" Type="http://schemas.openxmlformats.org/officeDocument/2006/relationships/oleObject" Target="../embeddings/oleObject101.bin"/><Relationship Id="rId10" Type="http://schemas.openxmlformats.org/officeDocument/2006/relationships/image" Target="../media/image115.wmf"/><Relationship Id="rId4" Type="http://schemas.openxmlformats.org/officeDocument/2006/relationships/image" Target="../media/image112.wmf"/><Relationship Id="rId9" Type="http://schemas.openxmlformats.org/officeDocument/2006/relationships/oleObject" Target="../embeddings/oleObject103.bin"/><Relationship Id="rId14" Type="http://schemas.openxmlformats.org/officeDocument/2006/relationships/image" Target="../media/image117.wmf"/></Relationships>
</file>

<file path=ppt/slides/_rels/slide36.xml.rels><?xml version="1.0" encoding="UTF-8" standalone="yes"?>
<Relationships xmlns="http://schemas.openxmlformats.org/package/2006/relationships"><Relationship Id="rId8" Type="http://schemas.openxmlformats.org/officeDocument/2006/relationships/image" Target="../media/image114.wmf"/><Relationship Id="rId13" Type="http://schemas.openxmlformats.org/officeDocument/2006/relationships/oleObject" Target="../embeddings/oleObject111.bin"/><Relationship Id="rId18" Type="http://schemas.openxmlformats.org/officeDocument/2006/relationships/image" Target="../media/image115.wmf"/><Relationship Id="rId3" Type="http://schemas.openxmlformats.org/officeDocument/2006/relationships/oleObject" Target="../embeddings/oleObject106.bin"/><Relationship Id="rId7" Type="http://schemas.openxmlformats.org/officeDocument/2006/relationships/oleObject" Target="../embeddings/oleObject108.bin"/><Relationship Id="rId12" Type="http://schemas.openxmlformats.org/officeDocument/2006/relationships/image" Target="../media/image120.wmf"/><Relationship Id="rId17" Type="http://schemas.openxmlformats.org/officeDocument/2006/relationships/oleObject" Target="../embeddings/oleObject113.bin"/><Relationship Id="rId2" Type="http://schemas.openxmlformats.org/officeDocument/2006/relationships/slideLayout" Target="../slideLayouts/slideLayout291.xml"/><Relationship Id="rId16" Type="http://schemas.openxmlformats.org/officeDocument/2006/relationships/image" Target="../media/image122.wmf"/><Relationship Id="rId1" Type="http://schemas.openxmlformats.org/officeDocument/2006/relationships/vmlDrawing" Target="../drawings/vmlDrawing23.vml"/><Relationship Id="rId6" Type="http://schemas.openxmlformats.org/officeDocument/2006/relationships/image" Target="../media/image118.wmf"/><Relationship Id="rId11" Type="http://schemas.openxmlformats.org/officeDocument/2006/relationships/oleObject" Target="../embeddings/oleObject110.bin"/><Relationship Id="rId5" Type="http://schemas.openxmlformats.org/officeDocument/2006/relationships/oleObject" Target="../embeddings/oleObject107.bin"/><Relationship Id="rId15" Type="http://schemas.openxmlformats.org/officeDocument/2006/relationships/oleObject" Target="../embeddings/oleObject112.bin"/><Relationship Id="rId10" Type="http://schemas.openxmlformats.org/officeDocument/2006/relationships/image" Target="../media/image119.wmf"/><Relationship Id="rId4" Type="http://schemas.openxmlformats.org/officeDocument/2006/relationships/image" Target="../media/image70.wmf"/><Relationship Id="rId9" Type="http://schemas.openxmlformats.org/officeDocument/2006/relationships/oleObject" Target="../embeddings/oleObject109.bin"/><Relationship Id="rId14" Type="http://schemas.openxmlformats.org/officeDocument/2006/relationships/image" Target="../media/image121.wmf"/></Relationships>
</file>

<file path=ppt/slides/_rels/slide37.xml.rels><?xml version="1.0" encoding="UTF-8" standalone="yes"?>
<Relationships xmlns="http://schemas.openxmlformats.org/package/2006/relationships"><Relationship Id="rId8" Type="http://schemas.openxmlformats.org/officeDocument/2006/relationships/image" Target="../media/image115.wmf"/><Relationship Id="rId3" Type="http://schemas.openxmlformats.org/officeDocument/2006/relationships/oleObject" Target="../embeddings/oleObject114.bin"/><Relationship Id="rId7" Type="http://schemas.openxmlformats.org/officeDocument/2006/relationships/oleObject" Target="../embeddings/oleObject116.bin"/><Relationship Id="rId2" Type="http://schemas.openxmlformats.org/officeDocument/2006/relationships/slideLayout" Target="../slideLayouts/slideLayout291.xml"/><Relationship Id="rId1" Type="http://schemas.openxmlformats.org/officeDocument/2006/relationships/vmlDrawing" Target="../drawings/vmlDrawing24.vml"/><Relationship Id="rId6" Type="http://schemas.openxmlformats.org/officeDocument/2006/relationships/image" Target="../media/image124.wmf"/><Relationship Id="rId5" Type="http://schemas.openxmlformats.org/officeDocument/2006/relationships/oleObject" Target="../embeddings/oleObject115.bin"/><Relationship Id="rId4" Type="http://schemas.openxmlformats.org/officeDocument/2006/relationships/image" Target="../media/image123.wmf"/></Relationships>
</file>

<file path=ppt/slides/_rels/slide38.xml.rels><?xml version="1.0" encoding="UTF-8" standalone="yes"?>
<Relationships xmlns="http://schemas.openxmlformats.org/package/2006/relationships"><Relationship Id="rId8" Type="http://schemas.openxmlformats.org/officeDocument/2006/relationships/image" Target="../media/image126.wmf"/><Relationship Id="rId3" Type="http://schemas.openxmlformats.org/officeDocument/2006/relationships/oleObject" Target="../embeddings/oleObject117.bin"/><Relationship Id="rId7" Type="http://schemas.openxmlformats.org/officeDocument/2006/relationships/oleObject" Target="../embeddings/oleObject119.bin"/><Relationship Id="rId2" Type="http://schemas.openxmlformats.org/officeDocument/2006/relationships/slideLayout" Target="../slideLayouts/slideLayout295.xml"/><Relationship Id="rId1" Type="http://schemas.openxmlformats.org/officeDocument/2006/relationships/vmlDrawing" Target="../drawings/vmlDrawing25.vml"/><Relationship Id="rId6" Type="http://schemas.openxmlformats.org/officeDocument/2006/relationships/image" Target="../media/image125.wmf"/><Relationship Id="rId5" Type="http://schemas.openxmlformats.org/officeDocument/2006/relationships/oleObject" Target="../embeddings/oleObject118.bin"/><Relationship Id="rId10" Type="http://schemas.openxmlformats.org/officeDocument/2006/relationships/image" Target="../media/image127.wmf"/><Relationship Id="rId4" Type="http://schemas.openxmlformats.org/officeDocument/2006/relationships/image" Target="../media/image115.wmf"/><Relationship Id="rId9" Type="http://schemas.openxmlformats.org/officeDocument/2006/relationships/oleObject" Target="../embeddings/oleObject120.bin"/></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21.bin"/><Relationship Id="rId2" Type="http://schemas.openxmlformats.org/officeDocument/2006/relationships/slideLayout" Target="../slideLayouts/slideLayout295.xml"/><Relationship Id="rId1" Type="http://schemas.openxmlformats.org/officeDocument/2006/relationships/vmlDrawing" Target="../drawings/vmlDrawing26.vml"/><Relationship Id="rId6" Type="http://schemas.openxmlformats.org/officeDocument/2006/relationships/image" Target="../media/image128.wmf"/><Relationship Id="rId5" Type="http://schemas.openxmlformats.org/officeDocument/2006/relationships/oleObject" Target="../embeddings/oleObject122.bin"/><Relationship Id="rId4" Type="http://schemas.openxmlformats.org/officeDocument/2006/relationships/image" Target="../media/image115.wm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1.wmf"/><Relationship Id="rId2" Type="http://schemas.openxmlformats.org/officeDocument/2006/relationships/slideLayout" Target="../slideLayouts/slideLayout291.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10.wmf"/><Relationship Id="rId4" Type="http://schemas.openxmlformats.org/officeDocument/2006/relationships/oleObject" Target="../embeddings/oleObject3.bin"/></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91.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91.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1.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91.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91.xml"/><Relationship Id="rId1" Type="http://schemas.openxmlformats.org/officeDocument/2006/relationships/vmlDrawing" Target="../drawings/vmlDrawing3.vml"/><Relationship Id="rId6" Type="http://schemas.openxmlformats.org/officeDocument/2006/relationships/image" Target="../media/image18.wmf"/><Relationship Id="rId5" Type="http://schemas.openxmlformats.org/officeDocument/2006/relationships/oleObject" Target="../embeddings/oleObject6.bin"/><Relationship Id="rId4" Type="http://schemas.openxmlformats.org/officeDocument/2006/relationships/image" Target="../media/image17.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9144000" cy="6858000"/>
          </a:xfrm>
          <a:prstGeom prst="rect">
            <a:avLst/>
          </a:prstGeom>
          <a:noFill/>
          <a:ln w="12700">
            <a:noFill/>
            <a:miter lim="800000"/>
            <a:headEnd type="none" w="lg" len="med"/>
            <a:tailEnd type="none" w="lg" len="med"/>
          </a:ln>
        </p:spPr>
      </p:pic>
      <p:sp>
        <p:nvSpPr>
          <p:cNvPr id="44035" name="Rectangle 2"/>
          <p:cNvSpPr>
            <a:spLocks noGrp="1" noChangeArrowheads="1"/>
          </p:cNvSpPr>
          <p:nvPr>
            <p:ph type="title"/>
          </p:nvPr>
        </p:nvSpPr>
        <p:spPr>
          <a:xfrm>
            <a:off x="685800" y="533400"/>
            <a:ext cx="7772400" cy="1143000"/>
          </a:xfrm>
        </p:spPr>
        <p:txBody>
          <a:bodyPr/>
          <a:lstStyle/>
          <a:p>
            <a:pPr>
              <a:defRPr/>
            </a:pPr>
            <a:r>
              <a:rPr lang="en-US" dirty="0" smtClean="0"/>
              <a:t>Flocculator </a:t>
            </a:r>
            <a:r>
              <a:rPr lang="en-US" dirty="0" smtClean="0"/>
              <a:t>Extras</a:t>
            </a:r>
            <a:endParaRPr lang="en-US" dirty="0" smtClean="0"/>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smtClean="0"/>
              <a:t>Minimum Flow rate for Horizontal Flocculators given H?</a:t>
            </a:r>
            <a:endParaRPr lang="en-US" dirty="0"/>
          </a:p>
        </p:txBody>
      </p:sp>
      <p:sp>
        <p:nvSpPr>
          <p:cNvPr id="3" name="Content Placeholder 2"/>
          <p:cNvSpPr>
            <a:spLocks noGrp="1"/>
          </p:cNvSpPr>
          <p:nvPr>
            <p:ph idx="1"/>
          </p:nvPr>
        </p:nvSpPr>
        <p:spPr/>
        <p:txBody>
          <a:bodyPr/>
          <a:lstStyle/>
          <a:p>
            <a:r>
              <a:rPr lang="en-US" sz="2800" dirty="0" smtClean="0"/>
              <a:t>The construction constraint requires that baffles be at least 45 cm (we will use 60 cm) apart (S).</a:t>
            </a:r>
          </a:p>
          <a:p>
            <a:r>
              <a:rPr lang="en-US" sz="2800" dirty="0" smtClean="0"/>
              <a:t>The depth of water is W</a:t>
            </a:r>
          </a:p>
          <a:p>
            <a:r>
              <a:rPr lang="en-US" sz="2800" dirty="0" smtClean="0"/>
              <a:t>Use an H/S of 3 and calculate H</a:t>
            </a:r>
          </a:p>
          <a:p>
            <a:r>
              <a:rPr lang="en-US" sz="2800" dirty="0" smtClean="0"/>
              <a:t>Solve for Q</a:t>
            </a:r>
            <a:endParaRPr lang="en-US" sz="2800" dirty="0"/>
          </a:p>
        </p:txBody>
      </p:sp>
      <p:graphicFrame>
        <p:nvGraphicFramePr>
          <p:cNvPr id="418821" name="Object 5"/>
          <p:cNvGraphicFramePr>
            <a:graphicFrameLocks noChangeAspect="1"/>
          </p:cNvGraphicFramePr>
          <p:nvPr/>
        </p:nvGraphicFramePr>
        <p:xfrm>
          <a:off x="983682" y="4813277"/>
          <a:ext cx="2222500" cy="1066800"/>
        </p:xfrm>
        <a:graphic>
          <a:graphicData uri="http://schemas.openxmlformats.org/presentationml/2006/ole">
            <mc:AlternateContent xmlns:mc="http://schemas.openxmlformats.org/markup-compatibility/2006">
              <mc:Choice xmlns:v="urn:schemas-microsoft-com:vml" Requires="v">
                <p:oleObj spid="_x0000_s419235" name="Equation" r:id="rId3" imgW="2222280" imgH="1066680" progId="Equation.DSMT4">
                  <p:embed/>
                </p:oleObj>
              </mc:Choice>
              <mc:Fallback>
                <p:oleObj name="Equation" r:id="rId3" imgW="2222280" imgH="1066680" progId="Equation.DSMT4">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3682" y="4813277"/>
                        <a:ext cx="22225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8822" name="Object 6"/>
          <p:cNvGraphicFramePr>
            <a:graphicFrameLocks noChangeAspect="1"/>
          </p:cNvGraphicFramePr>
          <p:nvPr/>
        </p:nvGraphicFramePr>
        <p:xfrm>
          <a:off x="4529446" y="4817707"/>
          <a:ext cx="2476500" cy="1066800"/>
        </p:xfrm>
        <a:graphic>
          <a:graphicData uri="http://schemas.openxmlformats.org/presentationml/2006/ole">
            <mc:AlternateContent xmlns:mc="http://schemas.openxmlformats.org/markup-compatibility/2006">
              <mc:Choice xmlns:v="urn:schemas-microsoft-com:vml" Requires="v">
                <p:oleObj spid="_x0000_s419236" name="Equation" r:id="rId5" imgW="2476440" imgH="1066680" progId="Equation.DSMT4">
                  <p:embed/>
                </p:oleObj>
              </mc:Choice>
              <mc:Fallback>
                <p:oleObj name="Equation" r:id="rId5" imgW="2476440" imgH="106668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9446" y="4817707"/>
                        <a:ext cx="2476500" cy="1066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7" name="Straight Arrow Connector 6"/>
          <p:cNvCxnSpPr/>
          <p:nvPr/>
        </p:nvCxnSpPr>
        <p:spPr bwMode="auto">
          <a:xfrm>
            <a:off x="3343701" y="3875964"/>
            <a:ext cx="2565780" cy="1119117"/>
          </a:xfrm>
          <a:prstGeom prst="straightConnector1">
            <a:avLst/>
          </a:prstGeom>
          <a:noFill/>
          <a:ln w="12700" cap="flat" cmpd="sng" algn="ctr">
            <a:solidFill>
              <a:schemeClr val="bg2"/>
            </a:solidFill>
            <a:prstDash val="solid"/>
            <a:round/>
            <a:headEnd type="none" w="lg" len="med"/>
            <a:tailEnd type="arrow"/>
          </a:ln>
          <a:effectLst/>
        </p:spPr>
      </p:cxn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smtClean="0"/>
              <a:t>Minimum Flow rate for Horizontal Flocculators?</a:t>
            </a:r>
            <a:endParaRPr lang="en-US" dirty="0"/>
          </a:p>
        </p:txBody>
      </p:sp>
      <p:sp>
        <p:nvSpPr>
          <p:cNvPr id="3" name="Content Placeholder 2"/>
          <p:cNvSpPr>
            <a:spLocks noGrp="1"/>
          </p:cNvSpPr>
          <p:nvPr>
            <p:ph idx="1"/>
          </p:nvPr>
        </p:nvSpPr>
        <p:spPr>
          <a:xfrm>
            <a:off x="219456" y="1859280"/>
            <a:ext cx="5967588" cy="4114800"/>
          </a:xfrm>
        </p:spPr>
        <p:txBody>
          <a:bodyPr/>
          <a:lstStyle/>
          <a:p>
            <a:r>
              <a:rPr lang="en-US" sz="2800" dirty="0" smtClean="0"/>
              <a:t>The minimum flow rate for a 2 m deep tank is about 250 L/s</a:t>
            </a:r>
          </a:p>
          <a:p>
            <a:r>
              <a:rPr lang="en-US" sz="2800" dirty="0" smtClean="0"/>
              <a:t>If we build shallower flocculators then we could design horizontal flocculators for lower flow rates (perhaps as low as 50 L/s), but this would increase plant size</a:t>
            </a:r>
          </a:p>
          <a:p>
            <a:r>
              <a:rPr lang="en-US" sz="2800" dirty="0" smtClean="0"/>
              <a:t>Water surface elevations (</a:t>
            </a:r>
            <a:r>
              <a:rPr lang="en-US" sz="2800" dirty="0" err="1" smtClean="0"/>
              <a:t>sed</a:t>
            </a:r>
            <a:r>
              <a:rPr lang="en-US" sz="2800" dirty="0" smtClean="0"/>
              <a:t> and floc) must match!</a:t>
            </a:r>
          </a:p>
          <a:p>
            <a:r>
              <a:rPr lang="en-US" sz="2800" dirty="0" smtClean="0"/>
              <a:t>So… don’t expect to see any AguaClara horizontal flocculators</a:t>
            </a:r>
          </a:p>
        </p:txBody>
      </p:sp>
      <p:graphicFrame>
        <p:nvGraphicFramePr>
          <p:cNvPr id="419843" name="Object 3"/>
          <p:cNvGraphicFramePr>
            <a:graphicFrameLocks noChangeAspect="1"/>
          </p:cNvGraphicFramePr>
          <p:nvPr>
            <p:extLst>
              <p:ext uri="{D42A27DB-BD31-4B8C-83A1-F6EECF244321}">
                <p14:modId xmlns:p14="http://schemas.microsoft.com/office/powerpoint/2010/main" val="2990623054"/>
              </p:ext>
            </p:extLst>
          </p:nvPr>
        </p:nvGraphicFramePr>
        <p:xfrm>
          <a:off x="6043613" y="1781753"/>
          <a:ext cx="3100387" cy="3016250"/>
        </p:xfrm>
        <a:graphic>
          <a:graphicData uri="http://schemas.openxmlformats.org/presentationml/2006/ole">
            <mc:AlternateContent xmlns:mc="http://schemas.openxmlformats.org/markup-compatibility/2006">
              <mc:Choice xmlns:v="urn:schemas-microsoft-com:vml" Requires="v">
                <p:oleObj spid="_x0000_s420267" name="Mathcad" r:id="rId3" imgW="2943360" imgH="2933640" progId="Mathcad">
                  <p:embed/>
                </p:oleObj>
              </mc:Choice>
              <mc:Fallback>
                <p:oleObj name="Mathcad" r:id="rId3" imgW="2943360" imgH="2933640" progId="Mathcad">
                  <p:embed/>
                  <p:pic>
                    <p:nvPicPr>
                      <p:cNvPr id="0" name="Picture 3"/>
                      <p:cNvPicPr>
                        <a:picLocks noChangeAspect="1" noChangeArrowheads="1"/>
                      </p:cNvPicPr>
                      <p:nvPr/>
                    </p:nvPicPr>
                    <p:blipFill>
                      <a:blip r:embed="rId4"/>
                      <a:srcRect/>
                      <a:stretch>
                        <a:fillRect/>
                      </a:stretch>
                    </p:blipFill>
                    <p:spPr bwMode="auto">
                      <a:xfrm>
                        <a:off x="6043613" y="1781753"/>
                        <a:ext cx="3100387" cy="301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9846" name="Object 6"/>
          <p:cNvGraphicFramePr>
            <a:graphicFrameLocks noChangeAspect="1"/>
          </p:cNvGraphicFramePr>
          <p:nvPr>
            <p:extLst>
              <p:ext uri="{D42A27DB-BD31-4B8C-83A1-F6EECF244321}">
                <p14:modId xmlns:p14="http://schemas.microsoft.com/office/powerpoint/2010/main" val="2934314775"/>
              </p:ext>
            </p:extLst>
          </p:nvPr>
        </p:nvGraphicFramePr>
        <p:xfrm>
          <a:off x="6175375" y="4841875"/>
          <a:ext cx="2667000" cy="1066800"/>
        </p:xfrm>
        <a:graphic>
          <a:graphicData uri="http://schemas.openxmlformats.org/presentationml/2006/ole">
            <mc:AlternateContent xmlns:mc="http://schemas.openxmlformats.org/markup-compatibility/2006">
              <mc:Choice xmlns:v="urn:schemas-microsoft-com:vml" Requires="v">
                <p:oleObj spid="_x0000_s420268" name="Equation" r:id="rId5" imgW="2666880" imgH="1066680" progId="Equation.DSMT4">
                  <p:embed/>
                </p:oleObj>
              </mc:Choice>
              <mc:Fallback>
                <p:oleObj name="Equation" r:id="rId5" imgW="2666880" imgH="1066680" progId="Equation.DSMT4">
                  <p:embed/>
                  <p:pic>
                    <p:nvPicPr>
                      <p:cNvPr id="0" name="Object 6"/>
                      <p:cNvPicPr>
                        <a:picLocks noChangeAspect="1" noChangeArrowheads="1"/>
                      </p:cNvPicPr>
                      <p:nvPr/>
                    </p:nvPicPr>
                    <p:blipFill>
                      <a:blip r:embed="rId6"/>
                      <a:srcRect/>
                      <a:stretch>
                        <a:fillRect/>
                      </a:stretch>
                    </p:blipFill>
                    <p:spPr bwMode="auto">
                      <a:xfrm>
                        <a:off x="6175375" y="4841875"/>
                        <a:ext cx="2667000" cy="1066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effectLst/>
        </p:spPr>
        <p:txBody>
          <a:bodyPr/>
          <a:lstStyle/>
          <a:p>
            <a:r>
              <a:rPr lang="en-US" dirty="0" smtClean="0"/>
              <a:t>And More Details</a:t>
            </a:r>
            <a:endParaRPr lang="en-US" dirty="0"/>
          </a:p>
        </p:txBody>
      </p:sp>
      <p:sp>
        <p:nvSpPr>
          <p:cNvPr id="141315" name="Rectangle 3"/>
          <p:cNvSpPr>
            <a:spLocks noGrp="1" noChangeArrowheads="1"/>
          </p:cNvSpPr>
          <p:nvPr>
            <p:ph idx="1"/>
          </p:nvPr>
        </p:nvSpPr>
        <p:spPr>
          <a:xfrm>
            <a:off x="637032" y="1822704"/>
            <a:ext cx="5251704" cy="4114800"/>
          </a:xfrm>
        </p:spPr>
        <p:txBody>
          <a:bodyPr/>
          <a:lstStyle/>
          <a:p>
            <a:pPr>
              <a:lnSpc>
                <a:spcPct val="90000"/>
              </a:lnSpc>
            </a:pPr>
            <a:r>
              <a:rPr lang="en-US" sz="2800" dirty="0" smtClean="0"/>
              <a:t>How will we fill or drain the flocculator? </a:t>
            </a:r>
          </a:p>
          <a:p>
            <a:pPr>
              <a:lnSpc>
                <a:spcPct val="90000"/>
              </a:lnSpc>
            </a:pPr>
            <a:r>
              <a:rPr lang="en-US" sz="2800" dirty="0" smtClean="0"/>
              <a:t>What force must the baffles be able to withstand?</a:t>
            </a:r>
          </a:p>
          <a:p>
            <a:pPr lvl="1">
              <a:lnSpc>
                <a:spcPct val="90000"/>
              </a:lnSpc>
            </a:pPr>
            <a:r>
              <a:rPr lang="en-US" sz="2400" dirty="0" smtClean="0"/>
              <a:t>Polycarbonate baffles</a:t>
            </a:r>
          </a:p>
          <a:p>
            <a:pPr lvl="1">
              <a:lnSpc>
                <a:spcPct val="90000"/>
              </a:lnSpc>
            </a:pPr>
            <a:r>
              <a:rPr lang="en-US" sz="2400" dirty="0" err="1" smtClean="0"/>
              <a:t>Ferrocement</a:t>
            </a:r>
            <a:r>
              <a:rPr lang="en-US" sz="2400" dirty="0" smtClean="0"/>
              <a:t> baffles</a:t>
            </a:r>
          </a:p>
          <a:p>
            <a:pPr>
              <a:lnSpc>
                <a:spcPct val="90000"/>
              </a:lnSpc>
            </a:pPr>
            <a:endParaRPr lang="en-US" sz="2800" dirty="0"/>
          </a:p>
        </p:txBody>
      </p:sp>
      <p:pic>
        <p:nvPicPr>
          <p:cNvPr id="409601" name="Picture 1"/>
          <p:cNvPicPr>
            <a:picLocks noChangeAspect="1" noChangeArrowheads="1"/>
          </p:cNvPicPr>
          <p:nvPr/>
        </p:nvPicPr>
        <p:blipFill>
          <a:blip r:embed="rId3" cstate="screen"/>
          <a:srcRect r="21120"/>
          <a:stretch>
            <a:fillRect/>
          </a:stretch>
        </p:blipFill>
        <p:spPr bwMode="auto">
          <a:xfrm>
            <a:off x="987552" y="4632960"/>
            <a:ext cx="2952436" cy="2225040"/>
          </a:xfrm>
          <a:prstGeom prst="rect">
            <a:avLst/>
          </a:prstGeom>
          <a:noFill/>
          <a:ln w="9525">
            <a:noFill/>
            <a:miter lim="800000"/>
            <a:headEnd/>
            <a:tailEnd/>
          </a:ln>
        </p:spPr>
      </p:pic>
      <p:pic>
        <p:nvPicPr>
          <p:cNvPr id="409602" name="Picture 2"/>
          <p:cNvPicPr>
            <a:picLocks noChangeAspect="1" noChangeArrowheads="1"/>
          </p:cNvPicPr>
          <p:nvPr/>
        </p:nvPicPr>
        <p:blipFill>
          <a:blip r:embed="rId4" cstate="screen"/>
          <a:srcRect/>
          <a:stretch>
            <a:fillRect/>
          </a:stretch>
        </p:blipFill>
        <p:spPr bwMode="auto">
          <a:xfrm>
            <a:off x="5757419" y="1778126"/>
            <a:ext cx="3386582" cy="5079874"/>
          </a:xfrm>
          <a:prstGeom prst="rect">
            <a:avLst/>
          </a:prstGeom>
          <a:noFill/>
          <a:ln w="9525">
            <a:noFill/>
            <a:miter lim="800000"/>
            <a:headEnd/>
            <a:tailEnd/>
          </a:ln>
        </p:spPr>
      </p:pic>
      <p:cxnSp>
        <p:nvCxnSpPr>
          <p:cNvPr id="6" name="Straight Arrow Connector 5"/>
          <p:cNvCxnSpPr/>
          <p:nvPr/>
        </p:nvCxnSpPr>
        <p:spPr bwMode="auto">
          <a:xfrm rot="16200000" flipH="1">
            <a:off x="5136777" y="2931458"/>
            <a:ext cx="3186953" cy="2460812"/>
          </a:xfrm>
          <a:prstGeom prst="straightConnector1">
            <a:avLst/>
          </a:prstGeom>
          <a:noFill/>
          <a:ln w="38100" cap="flat" cmpd="sng" algn="ctr">
            <a:solidFill>
              <a:schemeClr val="tx1"/>
            </a:solidFill>
            <a:prstDash val="solid"/>
            <a:round/>
            <a:headEnd type="none" w="lg" len="med"/>
            <a:tailEnd type="arrow"/>
          </a:ln>
          <a:effectLst/>
        </p:spPr>
      </p:cxnSp>
      <p:cxnSp>
        <p:nvCxnSpPr>
          <p:cNvPr id="7" name="Straight Arrow Connector 6"/>
          <p:cNvCxnSpPr/>
          <p:nvPr/>
        </p:nvCxnSpPr>
        <p:spPr bwMode="auto">
          <a:xfrm rot="16200000" flipH="1">
            <a:off x="4659409" y="3381938"/>
            <a:ext cx="2393573" cy="739584"/>
          </a:xfrm>
          <a:prstGeom prst="straightConnector1">
            <a:avLst/>
          </a:prstGeom>
          <a:noFill/>
          <a:ln w="38100" cap="flat" cmpd="sng" algn="ctr">
            <a:solidFill>
              <a:schemeClr val="tx1"/>
            </a:solidFill>
            <a:prstDash val="solid"/>
            <a:round/>
            <a:headEnd type="none" w="lg" len="med"/>
            <a:tailEnd type="arrow"/>
          </a:ln>
          <a:effectLst/>
        </p:spPr>
      </p:cxnSp>
      <p:cxnSp>
        <p:nvCxnSpPr>
          <p:cNvPr id="8" name="Straight Arrow Connector 7"/>
          <p:cNvCxnSpPr/>
          <p:nvPr/>
        </p:nvCxnSpPr>
        <p:spPr bwMode="auto">
          <a:xfrm rot="16200000" flipH="1">
            <a:off x="5331760" y="2696133"/>
            <a:ext cx="1559859" cy="1250579"/>
          </a:xfrm>
          <a:prstGeom prst="straightConnector1">
            <a:avLst/>
          </a:prstGeom>
          <a:noFill/>
          <a:ln w="38100" cap="flat" cmpd="sng" algn="ctr">
            <a:solidFill>
              <a:schemeClr val="tx1"/>
            </a:solidFill>
            <a:prstDash val="solid"/>
            <a:round/>
            <a:headEnd type="none" w="lg" len="med"/>
            <a:tailEnd type="arrow"/>
          </a:ln>
          <a:effectLst/>
        </p:spPr>
      </p:cxnSp>
      <p:cxnSp>
        <p:nvCxnSpPr>
          <p:cNvPr id="13" name="Straight Connector 12"/>
          <p:cNvCxnSpPr/>
          <p:nvPr/>
        </p:nvCxnSpPr>
        <p:spPr bwMode="auto">
          <a:xfrm rot="10800000">
            <a:off x="2944907" y="2568388"/>
            <a:ext cx="2554941" cy="0"/>
          </a:xfrm>
          <a:prstGeom prst="line">
            <a:avLst/>
          </a:prstGeom>
          <a:noFill/>
          <a:ln w="38100" cap="flat" cmpd="sng" algn="ctr">
            <a:solidFill>
              <a:schemeClr val="tx1"/>
            </a:solidFill>
            <a:prstDash val="solid"/>
            <a:round/>
            <a:headEnd type="none" w="lg" len="med"/>
            <a:tailEnd type="none" w="lg" len="med"/>
          </a:ln>
          <a:effectLst/>
        </p:spPr>
      </p:cxn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smtClean="0"/>
              <a:t>Small Drain Ports at the bottom of the lower baffles?</a:t>
            </a:r>
            <a:endParaRPr lang="en-US" dirty="0"/>
          </a:p>
        </p:txBody>
      </p:sp>
      <p:sp>
        <p:nvSpPr>
          <p:cNvPr id="3" name="Content Placeholder 2"/>
          <p:cNvSpPr>
            <a:spLocks noGrp="1"/>
          </p:cNvSpPr>
          <p:nvPr>
            <p:ph idx="1"/>
          </p:nvPr>
        </p:nvSpPr>
        <p:spPr/>
        <p:txBody>
          <a:bodyPr/>
          <a:lstStyle/>
          <a:p>
            <a:r>
              <a:rPr lang="en-US" sz="2800" dirty="0" smtClean="0"/>
              <a:t>The ports would have a smaller size than the space between baffles</a:t>
            </a:r>
          </a:p>
          <a:p>
            <a:r>
              <a:rPr lang="en-US" sz="2800" dirty="0" smtClean="0"/>
              <a:t>The energy dissipation rate in the jet that flows through the ports will be higher than the energy dissipation rate produced by the baffles</a:t>
            </a:r>
          </a:p>
          <a:p>
            <a:r>
              <a:rPr lang="en-US" sz="2800" dirty="0" smtClean="0"/>
              <a:t>Preliminary evidence from the AguaClara plant at </a:t>
            </a:r>
            <a:r>
              <a:rPr lang="en-US" sz="2800" dirty="0" err="1" smtClean="0"/>
              <a:t>Marcala</a:t>
            </a:r>
            <a:r>
              <a:rPr lang="en-US" sz="2800" dirty="0" smtClean="0"/>
              <a:t>, Honduras suggests that this approach works well and can still produce low residual turbidity</a:t>
            </a:r>
            <a:endParaRPr lang="en-US" sz="2800"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smtClean="0"/>
              <a:t>Hydrostatic Force:</a:t>
            </a:r>
            <a:br>
              <a:rPr lang="en-US" dirty="0" smtClean="0"/>
            </a:br>
            <a:r>
              <a:rPr lang="en-US" dirty="0" smtClean="0"/>
              <a:t>Vertical flow flocculator</a:t>
            </a:r>
            <a:endParaRPr lang="en-US" dirty="0"/>
          </a:p>
        </p:txBody>
      </p:sp>
      <p:sp>
        <p:nvSpPr>
          <p:cNvPr id="5" name="Rectangle 8"/>
          <p:cNvSpPr>
            <a:spLocks noChangeArrowheads="1"/>
          </p:cNvSpPr>
          <p:nvPr/>
        </p:nvSpPr>
        <p:spPr bwMode="auto">
          <a:xfrm>
            <a:off x="980587" y="2982281"/>
            <a:ext cx="184731" cy="523220"/>
          </a:xfrm>
          <a:prstGeom prst="rect">
            <a:avLst/>
          </a:prstGeom>
          <a:solidFill>
            <a:schemeClr val="hlink"/>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7" name="Line 6"/>
          <p:cNvSpPr>
            <a:spLocks noChangeShapeType="1"/>
          </p:cNvSpPr>
          <p:nvPr/>
        </p:nvSpPr>
        <p:spPr bwMode="auto">
          <a:xfrm>
            <a:off x="995203" y="2614958"/>
            <a:ext cx="7015636"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 name="Rectangle 26"/>
          <p:cNvSpPr/>
          <p:nvPr/>
        </p:nvSpPr>
        <p:spPr bwMode="auto">
          <a:xfrm>
            <a:off x="486696" y="2533199"/>
            <a:ext cx="7624915" cy="52322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8" name="Line 6"/>
          <p:cNvSpPr>
            <a:spLocks noChangeShapeType="1"/>
          </p:cNvSpPr>
          <p:nvPr/>
        </p:nvSpPr>
        <p:spPr bwMode="auto">
          <a:xfrm>
            <a:off x="7174724" y="3445783"/>
            <a:ext cx="787053"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29" name="Rectangle 28"/>
          <p:cNvSpPr/>
          <p:nvPr/>
        </p:nvSpPr>
        <p:spPr bwMode="auto">
          <a:xfrm>
            <a:off x="7182466" y="2979163"/>
            <a:ext cx="855405" cy="878584"/>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30" name="Line 12"/>
          <p:cNvSpPr>
            <a:spLocks noChangeShapeType="1"/>
          </p:cNvSpPr>
          <p:nvPr/>
        </p:nvSpPr>
        <p:spPr bwMode="auto">
          <a:xfrm>
            <a:off x="617538" y="2644726"/>
            <a:ext cx="0" cy="1246188"/>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1" name="Text Box 10"/>
          <p:cNvSpPr txBox="1">
            <a:spLocks noChangeArrowheads="1"/>
          </p:cNvSpPr>
          <p:nvPr/>
        </p:nvSpPr>
        <p:spPr bwMode="auto">
          <a:xfrm>
            <a:off x="447675" y="3084464"/>
            <a:ext cx="330200" cy="336550"/>
          </a:xfrm>
          <a:prstGeom prst="rect">
            <a:avLst/>
          </a:prstGeom>
          <a:solidFill>
            <a:schemeClr val="bg1"/>
          </a:solidFill>
          <a:ln w="12700">
            <a:noFill/>
            <a:miter lim="800000"/>
            <a:headEnd type="none" w="lg" len="med"/>
            <a:tailEnd type="none" w="lg" len="med"/>
          </a:ln>
          <a:effectLst/>
        </p:spPr>
        <p:txBody>
          <a:bodyPr wrap="none">
            <a:spAutoFit/>
          </a:bodyPr>
          <a:lstStyle/>
          <a:p>
            <a:r>
              <a:rPr lang="en-US" sz="1600" smtClean="0"/>
              <a:t>H</a:t>
            </a:r>
            <a:endParaRPr lang="en-US" sz="1600"/>
          </a:p>
        </p:txBody>
      </p:sp>
      <p:sp>
        <p:nvSpPr>
          <p:cNvPr id="32" name="Line 13"/>
          <p:cNvSpPr>
            <a:spLocks noChangeShapeType="1"/>
          </p:cNvSpPr>
          <p:nvPr/>
        </p:nvSpPr>
        <p:spPr bwMode="auto">
          <a:xfrm rot="-5400000">
            <a:off x="1628854" y="3270535"/>
            <a:ext cx="0" cy="404812"/>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3" name="Text Box 14"/>
          <p:cNvSpPr txBox="1">
            <a:spLocks noChangeArrowheads="1"/>
          </p:cNvSpPr>
          <p:nvPr/>
        </p:nvSpPr>
        <p:spPr bwMode="auto">
          <a:xfrm>
            <a:off x="1467723" y="3161791"/>
            <a:ext cx="231775" cy="396875"/>
          </a:xfrm>
          <a:prstGeom prst="rect">
            <a:avLst/>
          </a:prstGeom>
          <a:noFill/>
          <a:ln w="12700">
            <a:noFill/>
            <a:miter lim="800000"/>
            <a:headEnd type="none" w="lg" len="med"/>
            <a:tailEnd type="none" w="lg" len="med"/>
          </a:ln>
          <a:effectLst/>
        </p:spPr>
        <p:txBody>
          <a:bodyPr>
            <a:spAutoFit/>
          </a:bodyPr>
          <a:lstStyle/>
          <a:p>
            <a:r>
              <a:rPr lang="en-US" sz="2000" smtClean="0"/>
              <a:t>S</a:t>
            </a:r>
            <a:endParaRPr lang="en-US" sz="2000"/>
          </a:p>
        </p:txBody>
      </p:sp>
      <p:sp>
        <p:nvSpPr>
          <p:cNvPr id="34" name="Line 15"/>
          <p:cNvSpPr>
            <a:spLocks noChangeShapeType="1"/>
          </p:cNvSpPr>
          <p:nvPr/>
        </p:nvSpPr>
        <p:spPr bwMode="auto">
          <a:xfrm rot="-5400000">
            <a:off x="2045573" y="3131628"/>
            <a:ext cx="0" cy="43180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5" name="Text Box 16"/>
          <p:cNvSpPr txBox="1">
            <a:spLocks noChangeArrowheads="1"/>
          </p:cNvSpPr>
          <p:nvPr/>
        </p:nvSpPr>
        <p:spPr bwMode="auto">
          <a:xfrm>
            <a:off x="1880473" y="3017328"/>
            <a:ext cx="231775" cy="396875"/>
          </a:xfrm>
          <a:prstGeom prst="rect">
            <a:avLst/>
          </a:prstGeom>
          <a:noFill/>
          <a:ln w="12700">
            <a:noFill/>
            <a:miter lim="800000"/>
            <a:headEnd type="none" w="lg" len="med"/>
            <a:tailEnd type="none" w="lg" len="med"/>
          </a:ln>
          <a:effectLst/>
        </p:spPr>
        <p:txBody>
          <a:bodyPr>
            <a:spAutoFit/>
          </a:bodyPr>
          <a:lstStyle/>
          <a:p>
            <a:r>
              <a:rPr lang="en-US" sz="2000" smtClean="0"/>
              <a:t>B</a:t>
            </a:r>
            <a:endParaRPr lang="en-US" sz="2000"/>
          </a:p>
        </p:txBody>
      </p:sp>
      <p:sp>
        <p:nvSpPr>
          <p:cNvPr id="38" name="Line 53"/>
          <p:cNvSpPr>
            <a:spLocks noChangeShapeType="1"/>
          </p:cNvSpPr>
          <p:nvPr/>
        </p:nvSpPr>
        <p:spPr bwMode="auto">
          <a:xfrm rot="-5400000">
            <a:off x="4568032" y="748457"/>
            <a:ext cx="0" cy="701198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9" name="Text Box 54"/>
          <p:cNvSpPr txBox="1">
            <a:spLocks noChangeArrowheads="1"/>
          </p:cNvSpPr>
          <p:nvPr/>
        </p:nvSpPr>
        <p:spPr bwMode="auto">
          <a:xfrm>
            <a:off x="4451350" y="4054426"/>
            <a:ext cx="320675" cy="396875"/>
          </a:xfrm>
          <a:prstGeom prst="rect">
            <a:avLst/>
          </a:prstGeom>
          <a:solidFill>
            <a:schemeClr val="bg1"/>
          </a:solidFill>
          <a:ln w="12700">
            <a:noFill/>
            <a:miter lim="800000"/>
            <a:headEnd type="none" w="lg" len="med"/>
            <a:tailEnd type="none" w="lg" len="med"/>
          </a:ln>
          <a:effectLst/>
        </p:spPr>
        <p:txBody>
          <a:bodyPr>
            <a:spAutoFit/>
          </a:bodyPr>
          <a:lstStyle/>
          <a:p>
            <a:r>
              <a:rPr lang="en-US" sz="2000" smtClean="0"/>
              <a:t>L</a:t>
            </a:r>
            <a:endParaRPr lang="en-US" sz="2000"/>
          </a:p>
        </p:txBody>
      </p:sp>
      <p:sp>
        <p:nvSpPr>
          <p:cNvPr id="40" name="Line 55"/>
          <p:cNvSpPr>
            <a:spLocks noChangeShapeType="1"/>
          </p:cNvSpPr>
          <p:nvPr/>
        </p:nvSpPr>
        <p:spPr bwMode="auto">
          <a:xfrm rot="-10800000">
            <a:off x="2296398" y="3469766"/>
            <a:ext cx="0" cy="404812"/>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41" name="Text Box 56"/>
          <p:cNvSpPr txBox="1">
            <a:spLocks noChangeArrowheads="1"/>
          </p:cNvSpPr>
          <p:nvPr/>
        </p:nvSpPr>
        <p:spPr bwMode="auto">
          <a:xfrm>
            <a:off x="2020173" y="3457066"/>
            <a:ext cx="231775" cy="396875"/>
          </a:xfrm>
          <a:prstGeom prst="rect">
            <a:avLst/>
          </a:prstGeom>
          <a:noFill/>
          <a:ln w="12700">
            <a:noFill/>
            <a:miter lim="800000"/>
            <a:headEnd type="none" w="lg" len="med"/>
            <a:tailEnd type="none" w="lg" len="med"/>
          </a:ln>
          <a:effectLst/>
        </p:spPr>
        <p:txBody>
          <a:bodyPr>
            <a:spAutoFit/>
          </a:bodyPr>
          <a:lstStyle/>
          <a:p>
            <a:r>
              <a:rPr lang="en-US" sz="2000" smtClean="0"/>
              <a:t>S</a:t>
            </a:r>
            <a:endParaRPr lang="en-US" sz="2000"/>
          </a:p>
        </p:txBody>
      </p:sp>
      <p:sp>
        <p:nvSpPr>
          <p:cNvPr id="42" name="Line 57"/>
          <p:cNvSpPr>
            <a:spLocks noChangeShapeType="1"/>
          </p:cNvSpPr>
          <p:nvPr/>
        </p:nvSpPr>
        <p:spPr bwMode="auto">
          <a:xfrm rot="-10800000">
            <a:off x="2734548" y="2650616"/>
            <a:ext cx="0" cy="404812"/>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43" name="Text Box 58"/>
          <p:cNvSpPr txBox="1">
            <a:spLocks noChangeArrowheads="1"/>
          </p:cNvSpPr>
          <p:nvPr/>
        </p:nvSpPr>
        <p:spPr bwMode="auto">
          <a:xfrm>
            <a:off x="2439273" y="2618866"/>
            <a:ext cx="231775" cy="396875"/>
          </a:xfrm>
          <a:prstGeom prst="rect">
            <a:avLst/>
          </a:prstGeom>
          <a:noFill/>
          <a:ln w="12700">
            <a:noFill/>
            <a:miter lim="800000"/>
            <a:headEnd type="none" w="lg" len="med"/>
            <a:tailEnd type="none" w="lg" len="med"/>
          </a:ln>
          <a:effectLst/>
        </p:spPr>
        <p:txBody>
          <a:bodyPr>
            <a:spAutoFit/>
          </a:bodyPr>
          <a:lstStyle/>
          <a:p>
            <a:r>
              <a:rPr lang="en-US" sz="2000" smtClean="0"/>
              <a:t>S</a:t>
            </a:r>
            <a:endParaRPr lang="en-US" sz="2000"/>
          </a:p>
        </p:txBody>
      </p:sp>
      <p:sp>
        <p:nvSpPr>
          <p:cNvPr id="44" name="Rectangle 59"/>
          <p:cNvSpPr>
            <a:spLocks noChangeArrowheads="1"/>
          </p:cNvSpPr>
          <p:nvPr/>
        </p:nvSpPr>
        <p:spPr bwMode="auto">
          <a:xfrm>
            <a:off x="4257627" y="1814464"/>
            <a:ext cx="1862241" cy="461665"/>
          </a:xfrm>
          <a:prstGeom prst="rect">
            <a:avLst/>
          </a:prstGeom>
          <a:noFill/>
          <a:ln w="12700">
            <a:noFill/>
            <a:miter lim="800000"/>
            <a:headEnd type="none" w="lg" len="med"/>
            <a:tailEnd type="none" w="lg" len="med"/>
          </a:ln>
          <a:effectLst/>
        </p:spPr>
        <p:txBody>
          <a:bodyPr wrap="none">
            <a:spAutoFit/>
          </a:bodyPr>
          <a:lstStyle/>
          <a:p>
            <a:r>
              <a:rPr lang="en-US" sz="2400" dirty="0" smtClean="0"/>
              <a:t>Upper baffles</a:t>
            </a:r>
            <a:endParaRPr lang="en-US" sz="2400" dirty="0"/>
          </a:p>
        </p:txBody>
      </p:sp>
      <p:sp>
        <p:nvSpPr>
          <p:cNvPr id="45" name="Line 60"/>
          <p:cNvSpPr>
            <a:spLocks noChangeShapeType="1"/>
          </p:cNvSpPr>
          <p:nvPr/>
        </p:nvSpPr>
        <p:spPr bwMode="auto">
          <a:xfrm flipH="1">
            <a:off x="4068714" y="2193876"/>
            <a:ext cx="457200" cy="2857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6" name="Line 61"/>
          <p:cNvSpPr>
            <a:spLocks noChangeShapeType="1"/>
          </p:cNvSpPr>
          <p:nvPr/>
        </p:nvSpPr>
        <p:spPr bwMode="auto">
          <a:xfrm>
            <a:off x="4506864" y="2184351"/>
            <a:ext cx="361950" cy="3048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47" name="Rectangle 62"/>
          <p:cNvSpPr>
            <a:spLocks noChangeArrowheads="1"/>
          </p:cNvSpPr>
          <p:nvPr/>
        </p:nvSpPr>
        <p:spPr bwMode="auto">
          <a:xfrm>
            <a:off x="5549646" y="4365576"/>
            <a:ext cx="1895904" cy="461665"/>
          </a:xfrm>
          <a:prstGeom prst="rect">
            <a:avLst/>
          </a:prstGeom>
          <a:noFill/>
          <a:ln w="12700">
            <a:noFill/>
            <a:miter lim="800000"/>
            <a:headEnd type="none" w="lg" len="med"/>
            <a:tailEnd type="none" w="lg" len="med"/>
          </a:ln>
          <a:effectLst/>
        </p:spPr>
        <p:txBody>
          <a:bodyPr wrap="none">
            <a:spAutoFit/>
          </a:bodyPr>
          <a:lstStyle/>
          <a:p>
            <a:r>
              <a:rPr lang="en-US" sz="2400" dirty="0" smtClean="0"/>
              <a:t>Lower baffles</a:t>
            </a:r>
            <a:endParaRPr lang="en-US" sz="2400" dirty="0"/>
          </a:p>
        </p:txBody>
      </p:sp>
      <p:sp>
        <p:nvSpPr>
          <p:cNvPr id="48" name="Line 63"/>
          <p:cNvSpPr>
            <a:spLocks noChangeShapeType="1"/>
          </p:cNvSpPr>
          <p:nvPr/>
        </p:nvSpPr>
        <p:spPr bwMode="auto">
          <a:xfrm flipH="1" flipV="1">
            <a:off x="5427408" y="3897264"/>
            <a:ext cx="571500" cy="485775"/>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49" name="Line 64"/>
          <p:cNvSpPr>
            <a:spLocks noChangeShapeType="1"/>
          </p:cNvSpPr>
          <p:nvPr/>
        </p:nvSpPr>
        <p:spPr bwMode="auto">
          <a:xfrm flipV="1">
            <a:off x="5998908" y="3887739"/>
            <a:ext cx="276225" cy="5143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aphicFrame>
        <p:nvGraphicFramePr>
          <p:cNvPr id="239619" name="Object 3"/>
          <p:cNvGraphicFramePr>
            <a:graphicFrameLocks noChangeAspect="1"/>
          </p:cNvGraphicFramePr>
          <p:nvPr/>
        </p:nvGraphicFramePr>
        <p:xfrm>
          <a:off x="824988" y="4693469"/>
          <a:ext cx="1168400" cy="381000"/>
        </p:xfrm>
        <a:graphic>
          <a:graphicData uri="http://schemas.openxmlformats.org/presentationml/2006/ole">
            <mc:AlternateContent xmlns:mc="http://schemas.openxmlformats.org/markup-compatibility/2006">
              <mc:Choice xmlns:v="urn:schemas-microsoft-com:vml" Requires="v">
                <p:oleObj spid="_x0000_s240241" name="Equation" r:id="rId4" imgW="1168200" imgH="380880" progId="Equation.DSMT4">
                  <p:embed/>
                </p:oleObj>
              </mc:Choice>
              <mc:Fallback>
                <p:oleObj name="Equation" r:id="rId4" imgW="1168200" imgH="380880" progId="Equation.DSMT4">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4988" y="4693469"/>
                        <a:ext cx="1168400" cy="3810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53" name="Object 3"/>
          <p:cNvGraphicFramePr>
            <a:graphicFrameLocks noChangeAspect="1"/>
          </p:cNvGraphicFramePr>
          <p:nvPr/>
        </p:nvGraphicFramePr>
        <p:xfrm>
          <a:off x="792521" y="5312185"/>
          <a:ext cx="1231900" cy="381000"/>
        </p:xfrm>
        <a:graphic>
          <a:graphicData uri="http://schemas.openxmlformats.org/presentationml/2006/ole">
            <mc:AlternateContent xmlns:mc="http://schemas.openxmlformats.org/markup-compatibility/2006">
              <mc:Choice xmlns:v="urn:schemas-microsoft-com:vml" Requires="v">
                <p:oleObj spid="_x0000_s240242" name="Equation" r:id="rId6" imgW="1231560" imgH="380880" progId="Equation.DSMT4">
                  <p:embed/>
                </p:oleObj>
              </mc:Choice>
              <mc:Fallback>
                <p:oleObj name="Equation" r:id="rId6" imgW="1231560" imgH="38088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2521" y="5312185"/>
                        <a:ext cx="1231900" cy="3810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54" name="Object 3"/>
          <p:cNvGraphicFramePr>
            <a:graphicFrameLocks noChangeAspect="1"/>
          </p:cNvGraphicFramePr>
          <p:nvPr/>
        </p:nvGraphicFramePr>
        <p:xfrm>
          <a:off x="569913" y="6021388"/>
          <a:ext cx="1473200" cy="381000"/>
        </p:xfrm>
        <a:graphic>
          <a:graphicData uri="http://schemas.openxmlformats.org/presentationml/2006/ole">
            <mc:AlternateContent xmlns:mc="http://schemas.openxmlformats.org/markup-compatibility/2006">
              <mc:Choice xmlns:v="urn:schemas-microsoft-com:vml" Requires="v">
                <p:oleObj spid="_x0000_s240243" name="Equation" r:id="rId8" imgW="1473120" imgH="380880" progId="Equation.DSMT4">
                  <p:embed/>
                </p:oleObj>
              </mc:Choice>
              <mc:Fallback>
                <p:oleObj name="Equation" r:id="rId8" imgW="1473120" imgH="380880" progId="Equation.DSMT4">
                  <p:embed/>
                  <p:pic>
                    <p:nvPicPr>
                      <p:cNvPr id="0"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9913" y="6021388"/>
                        <a:ext cx="1473200" cy="3810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56" name="Rectangle 55"/>
          <p:cNvSpPr/>
          <p:nvPr/>
        </p:nvSpPr>
        <p:spPr bwMode="auto">
          <a:xfrm>
            <a:off x="3633118" y="2984083"/>
            <a:ext cx="855405" cy="878584"/>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pic>
        <p:nvPicPr>
          <p:cNvPr id="6" name="Picture 5" descr="50 Lps 2 bays-Model side"/>
          <p:cNvPicPr>
            <a:picLocks noChangeAspect="1" noChangeArrowheads="1"/>
          </p:cNvPicPr>
          <p:nvPr/>
        </p:nvPicPr>
        <p:blipFill>
          <a:blip r:embed="rId10" cstate="screen">
            <a:clrChange>
              <a:clrFrom>
                <a:srgbClr val="FFFFFF"/>
              </a:clrFrom>
              <a:clrTo>
                <a:srgbClr val="FFFFFF">
                  <a:alpha val="0"/>
                </a:srgbClr>
              </a:clrTo>
            </a:clrChange>
            <a:lum bright="-100000"/>
          </a:blip>
          <a:srcRect t="68666"/>
          <a:stretch>
            <a:fillRect/>
          </a:stretch>
        </p:blipFill>
        <p:spPr bwMode="auto">
          <a:xfrm>
            <a:off x="867646" y="2272265"/>
            <a:ext cx="7270750" cy="1708150"/>
          </a:xfrm>
          <a:prstGeom prst="rect">
            <a:avLst/>
          </a:prstGeom>
          <a:noFill/>
        </p:spPr>
      </p:pic>
      <p:sp>
        <p:nvSpPr>
          <p:cNvPr id="36" name="TextBox 35"/>
          <p:cNvSpPr txBox="1"/>
          <p:nvPr/>
        </p:nvSpPr>
        <p:spPr>
          <a:xfrm>
            <a:off x="3057100" y="5636525"/>
            <a:ext cx="5923128" cy="954107"/>
          </a:xfrm>
          <a:prstGeom prst="rect">
            <a:avLst/>
          </a:prstGeom>
          <a:noFill/>
        </p:spPr>
        <p:txBody>
          <a:bodyPr wrap="square" rtlCol="0">
            <a:spAutoFit/>
          </a:bodyPr>
          <a:lstStyle/>
          <a:p>
            <a:r>
              <a:rPr lang="en-US" dirty="0" smtClean="0"/>
              <a:t>W currently use 1.5S above and below the baffles</a:t>
            </a:r>
            <a:endParaRPr lang="en-US" dirty="0"/>
          </a:p>
        </p:txBody>
      </p:sp>
      <p:sp>
        <p:nvSpPr>
          <p:cNvPr id="37" name="Oval 3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30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up)">
                                      <p:cBhvr>
                                        <p:cTn id="12" dur="30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2396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499"/>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499"/>
                                          </p:stCondLst>
                                        </p:cTn>
                                        <p:tgtEl>
                                          <p:spTgt spid="5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56"/>
                                        </p:tgtEl>
                                        <p:attrNameLst>
                                          <p:attrName>style.visibility</p:attrName>
                                        </p:attrNameLst>
                                      </p:cBhvr>
                                      <p:to>
                                        <p:strVal val="visible"/>
                                      </p:to>
                                    </p:set>
                                    <p:animEffect transition="in" filter="wipe(up)">
                                      <p:cBhvr>
                                        <p:cTn id="29" dur="30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5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40"/>
          <p:cNvSpPr>
            <a:spLocks noGrp="1"/>
          </p:cNvSpPr>
          <p:nvPr>
            <p:ph type="title"/>
          </p:nvPr>
        </p:nvSpPr>
        <p:spPr>
          <a:effectLst/>
        </p:spPr>
        <p:txBody>
          <a:bodyPr/>
          <a:lstStyle/>
          <a:p>
            <a:r>
              <a:rPr lang="en-US" dirty="0" smtClean="0"/>
              <a:t>Hydrostatic Force</a:t>
            </a:r>
            <a:endParaRPr lang="en-US" dirty="0"/>
          </a:p>
        </p:txBody>
      </p:sp>
      <p:sp>
        <p:nvSpPr>
          <p:cNvPr id="42" name="Content Placeholder 41"/>
          <p:cNvSpPr>
            <a:spLocks noGrp="1"/>
          </p:cNvSpPr>
          <p:nvPr>
            <p:ph idx="1"/>
          </p:nvPr>
        </p:nvSpPr>
        <p:spPr>
          <a:xfrm>
            <a:off x="4925960" y="1981200"/>
            <a:ext cx="3952569" cy="4114800"/>
          </a:xfrm>
        </p:spPr>
        <p:txBody>
          <a:bodyPr/>
          <a:lstStyle/>
          <a:p>
            <a:r>
              <a:rPr lang="en-US" dirty="0" smtClean="0"/>
              <a:t>Where will the baffle break?</a:t>
            </a:r>
          </a:p>
          <a:p>
            <a:r>
              <a:rPr lang="en-US" dirty="0" smtClean="0"/>
              <a:t>If we make the baffle from 4 plates, what force will the lowest plate have to withstand?</a:t>
            </a:r>
            <a:endParaRPr lang="en-US" dirty="0"/>
          </a:p>
        </p:txBody>
      </p:sp>
      <p:pic>
        <p:nvPicPr>
          <p:cNvPr id="240644" name="Picture 4"/>
          <p:cNvPicPr>
            <a:picLocks noChangeAspect="1" noChangeArrowheads="1"/>
          </p:cNvPicPr>
          <p:nvPr/>
        </p:nvPicPr>
        <p:blipFill>
          <a:blip r:embed="rId3" cstate="screen"/>
          <a:srcRect l="78888"/>
          <a:stretch>
            <a:fillRect/>
          </a:stretch>
        </p:blipFill>
        <p:spPr bwMode="auto">
          <a:xfrm>
            <a:off x="0" y="1908005"/>
            <a:ext cx="4667898" cy="4949995"/>
          </a:xfrm>
          <a:prstGeom prst="rect">
            <a:avLst/>
          </a:prstGeom>
          <a:noFill/>
          <a:ln w="9525">
            <a:noFill/>
            <a:miter lim="800000"/>
            <a:headEnd/>
            <a:tailEnd/>
          </a:ln>
          <a:effectLst/>
        </p:spPr>
      </p:pic>
      <p:sp>
        <p:nvSpPr>
          <p:cNvPr id="40" name="Right Triangle 39"/>
          <p:cNvSpPr/>
          <p:nvPr/>
        </p:nvSpPr>
        <p:spPr bwMode="auto">
          <a:xfrm flipH="1">
            <a:off x="938784" y="4157471"/>
            <a:ext cx="812360" cy="2367153"/>
          </a:xfrm>
          <a:prstGeom prst="rtTriangl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aphicFrame>
        <p:nvGraphicFramePr>
          <p:cNvPr id="240645" name="Object 5"/>
          <p:cNvGraphicFramePr>
            <a:graphicFrameLocks noChangeAspect="1"/>
          </p:cNvGraphicFramePr>
          <p:nvPr/>
        </p:nvGraphicFramePr>
        <p:xfrm>
          <a:off x="929610" y="2563301"/>
          <a:ext cx="1295400" cy="1193800"/>
        </p:xfrm>
        <a:graphic>
          <a:graphicData uri="http://schemas.openxmlformats.org/presentationml/2006/ole">
            <mc:AlternateContent xmlns:mc="http://schemas.openxmlformats.org/markup-compatibility/2006">
              <mc:Choice xmlns:v="urn:schemas-microsoft-com:vml" Requires="v">
                <p:oleObj spid="_x0000_s241263" name="Equation" r:id="rId4" imgW="1295280" imgH="1193760" progId="Equation.DSMT4">
                  <p:embed/>
                </p:oleObj>
              </mc:Choice>
              <mc:Fallback>
                <p:oleObj name="Equation" r:id="rId4" imgW="1295280" imgH="1193760" progId="Equation.DSMT4">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610" y="2563301"/>
                        <a:ext cx="1295400" cy="1193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45" name="Straight Connector 44"/>
          <p:cNvCxnSpPr/>
          <p:nvPr/>
        </p:nvCxnSpPr>
        <p:spPr bwMode="auto">
          <a:xfrm>
            <a:off x="1976284" y="4188542"/>
            <a:ext cx="855406" cy="0"/>
          </a:xfrm>
          <a:prstGeom prst="line">
            <a:avLst/>
          </a:prstGeom>
          <a:noFill/>
          <a:ln w="12700" cap="flat" cmpd="sng" algn="ctr">
            <a:solidFill>
              <a:schemeClr val="tx1"/>
            </a:solidFill>
            <a:prstDash val="solid"/>
            <a:round/>
            <a:headEnd type="none" w="lg" len="med"/>
            <a:tailEnd type="none" w="lg" len="med"/>
          </a:ln>
          <a:effectLst/>
        </p:spPr>
      </p:cxnSp>
      <p:cxnSp>
        <p:nvCxnSpPr>
          <p:cNvPr id="47" name="Straight Arrow Connector 46"/>
          <p:cNvCxnSpPr/>
          <p:nvPr/>
        </p:nvCxnSpPr>
        <p:spPr bwMode="auto">
          <a:xfrm rot="5400000">
            <a:off x="1069263" y="5316793"/>
            <a:ext cx="2227007" cy="1588"/>
          </a:xfrm>
          <a:prstGeom prst="straightConnector1">
            <a:avLst/>
          </a:prstGeom>
          <a:noFill/>
          <a:ln w="12700" cap="flat" cmpd="sng" algn="ctr">
            <a:solidFill>
              <a:schemeClr val="tx1"/>
            </a:solidFill>
            <a:prstDash val="solid"/>
            <a:round/>
            <a:headEnd type="arrow"/>
            <a:tailEnd type="arrow"/>
          </a:ln>
          <a:effectLst/>
        </p:spPr>
      </p:cxnSp>
      <p:sp>
        <p:nvSpPr>
          <p:cNvPr id="50" name="Rectangle 49"/>
          <p:cNvSpPr/>
          <p:nvPr/>
        </p:nvSpPr>
        <p:spPr bwMode="auto">
          <a:xfrm>
            <a:off x="1769805" y="4180193"/>
            <a:ext cx="184731" cy="591833"/>
          </a:xfrm>
          <a:prstGeom prst="rect">
            <a:avLst/>
          </a:prstGeom>
          <a:solidFill>
            <a:schemeClr val="accent3">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51" name="Rectangle 50"/>
          <p:cNvSpPr/>
          <p:nvPr/>
        </p:nvSpPr>
        <p:spPr bwMode="auto">
          <a:xfrm>
            <a:off x="1769805" y="4769793"/>
            <a:ext cx="184731" cy="588022"/>
          </a:xfrm>
          <a:prstGeom prst="rect">
            <a:avLst/>
          </a:prstGeom>
          <a:solidFill>
            <a:schemeClr val="accent3">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52" name="Rectangle 51"/>
          <p:cNvSpPr/>
          <p:nvPr/>
        </p:nvSpPr>
        <p:spPr bwMode="auto">
          <a:xfrm>
            <a:off x="1769805" y="5349779"/>
            <a:ext cx="184731" cy="584297"/>
          </a:xfrm>
          <a:prstGeom prst="rect">
            <a:avLst/>
          </a:prstGeom>
          <a:solidFill>
            <a:schemeClr val="accent3">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54" name="Rectangle 53"/>
          <p:cNvSpPr/>
          <p:nvPr/>
        </p:nvSpPr>
        <p:spPr bwMode="auto">
          <a:xfrm>
            <a:off x="1769805" y="5938780"/>
            <a:ext cx="184731" cy="576322"/>
          </a:xfrm>
          <a:prstGeom prst="rect">
            <a:avLst/>
          </a:prstGeom>
          <a:solidFill>
            <a:schemeClr val="accent3">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aphicFrame>
        <p:nvGraphicFramePr>
          <p:cNvPr id="56" name="Object 5"/>
          <p:cNvGraphicFramePr>
            <a:graphicFrameLocks noChangeAspect="1"/>
          </p:cNvGraphicFramePr>
          <p:nvPr/>
        </p:nvGraphicFramePr>
        <p:xfrm>
          <a:off x="2027238" y="4794250"/>
          <a:ext cx="723900" cy="419100"/>
        </p:xfrm>
        <a:graphic>
          <a:graphicData uri="http://schemas.openxmlformats.org/presentationml/2006/ole">
            <mc:AlternateContent xmlns:mc="http://schemas.openxmlformats.org/markup-compatibility/2006">
              <mc:Choice xmlns:v="urn:schemas-microsoft-com:vml" Requires="v">
                <p:oleObj spid="_x0000_s241264" name="Equation" r:id="rId6" imgW="723600" imgH="419040" progId="Equation.DSMT4">
                  <p:embed/>
                </p:oleObj>
              </mc:Choice>
              <mc:Fallback>
                <p:oleObj name="Equation" r:id="rId6" imgW="723600" imgH="419040" progId="Equation.DSMT4">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27238" y="4794250"/>
                        <a:ext cx="723900" cy="4191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2" name="Group 61"/>
          <p:cNvGrpSpPr/>
          <p:nvPr/>
        </p:nvGrpSpPr>
        <p:grpSpPr>
          <a:xfrm>
            <a:off x="1917291" y="4175380"/>
            <a:ext cx="915221" cy="2004197"/>
            <a:chOff x="1917291" y="4175380"/>
            <a:chExt cx="915221" cy="2004197"/>
          </a:xfrm>
        </p:grpSpPr>
        <p:cxnSp>
          <p:nvCxnSpPr>
            <p:cNvPr id="57" name="Straight Arrow Connector 56"/>
            <p:cNvCxnSpPr/>
            <p:nvPr/>
          </p:nvCxnSpPr>
          <p:spPr bwMode="auto">
            <a:xfrm rot="5400000">
              <a:off x="1668158" y="5176681"/>
              <a:ext cx="2004197" cy="1595"/>
            </a:xfrm>
            <a:prstGeom prst="straightConnector1">
              <a:avLst/>
            </a:prstGeom>
            <a:noFill/>
            <a:ln w="12700" cap="flat" cmpd="sng" algn="ctr">
              <a:solidFill>
                <a:schemeClr val="tx1"/>
              </a:solidFill>
              <a:prstDash val="solid"/>
              <a:round/>
              <a:headEnd type="arrow"/>
              <a:tailEnd type="arrow"/>
            </a:ln>
            <a:effectLst/>
          </p:spPr>
        </p:cxnSp>
        <p:cxnSp>
          <p:nvCxnSpPr>
            <p:cNvPr id="59" name="Straight Connector 58"/>
            <p:cNvCxnSpPr/>
            <p:nvPr/>
          </p:nvCxnSpPr>
          <p:spPr bwMode="auto">
            <a:xfrm>
              <a:off x="1917291" y="6179574"/>
              <a:ext cx="855406" cy="0"/>
            </a:xfrm>
            <a:prstGeom prst="line">
              <a:avLst/>
            </a:prstGeom>
            <a:noFill/>
            <a:ln w="12700" cap="flat" cmpd="sng" algn="ctr">
              <a:solidFill>
                <a:schemeClr val="tx1"/>
              </a:solidFill>
              <a:prstDash val="solid"/>
              <a:round/>
              <a:headEnd type="none" w="lg" len="med"/>
              <a:tailEnd type="none" w="lg" len="med"/>
            </a:ln>
            <a:effectLst/>
          </p:spPr>
        </p:cxnSp>
        <p:graphicFrame>
          <p:nvGraphicFramePr>
            <p:cNvPr id="61" name="Object 5"/>
            <p:cNvGraphicFramePr>
              <a:graphicFrameLocks noChangeAspect="1"/>
            </p:cNvGraphicFramePr>
            <p:nvPr/>
          </p:nvGraphicFramePr>
          <p:xfrm>
            <a:off x="2565812" y="5402263"/>
            <a:ext cx="266700" cy="381000"/>
          </p:xfrm>
          <a:graphic>
            <a:graphicData uri="http://schemas.openxmlformats.org/presentationml/2006/ole">
              <mc:AlternateContent xmlns:mc="http://schemas.openxmlformats.org/markup-compatibility/2006">
                <mc:Choice xmlns:v="urn:schemas-microsoft-com:vml" Requires="v">
                  <p:oleObj spid="_x0000_s241265" name="Equation" r:id="rId8" imgW="266400" imgH="380880" progId="Equation.DSMT4">
                    <p:embed/>
                  </p:oleObj>
                </mc:Choice>
                <mc:Fallback>
                  <p:oleObj name="Equation" r:id="rId8" imgW="266400" imgH="380880" progId="Equation.DSMT4">
                    <p:embed/>
                    <p:pic>
                      <p:nvPicPr>
                        <p:cNvPr id="0"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65812" y="5402263"/>
                          <a:ext cx="266700" cy="3810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8" name="Oval 1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900"/>
                                  </p:stCondLst>
                                  <p:childTnLst>
                                    <p:set>
                                      <p:cBhvr>
                                        <p:cTn id="13" dur="1" fill="hold">
                                          <p:stCondLst>
                                            <p:cond delay="0"/>
                                          </p:stCondLst>
                                        </p:cTn>
                                        <p:tgtEl>
                                          <p:spTgt spid="51"/>
                                        </p:tgtEl>
                                        <p:attrNameLst>
                                          <p:attrName>style.visibility</p:attrName>
                                        </p:attrNameLst>
                                      </p:cBhvr>
                                      <p:to>
                                        <p:strVal val="visible"/>
                                      </p:to>
                                    </p:set>
                                  </p:childTnLst>
                                </p:cTn>
                              </p:par>
                              <p:par>
                                <p:cTn id="14" presetID="1" presetClass="entr" presetSubtype="0" fill="hold" grpId="0" nodeType="withEffect">
                                  <p:stCondLst>
                                    <p:cond delay="100"/>
                                  </p:stCondLst>
                                  <p:childTnLst>
                                    <p:set>
                                      <p:cBhvr>
                                        <p:cTn id="15" dur="1" fill="hold">
                                          <p:stCondLst>
                                            <p:cond delay="0"/>
                                          </p:stCondLst>
                                        </p:cTn>
                                        <p:tgtEl>
                                          <p:spTgt spid="54"/>
                                        </p:tgtEl>
                                        <p:attrNameLst>
                                          <p:attrName>style.visibility</p:attrName>
                                        </p:attrNameLst>
                                      </p:cBhvr>
                                      <p:to>
                                        <p:strVal val="visible"/>
                                      </p:to>
                                    </p:set>
                                  </p:childTnLst>
                                </p:cTn>
                              </p:par>
                              <p:par>
                                <p:cTn id="16" presetID="1" presetClass="entr" presetSubtype="0" fill="hold" grpId="0" nodeType="withEffect">
                                  <p:stCondLst>
                                    <p:cond delay="500"/>
                                  </p:stCondLst>
                                  <p:childTnLst>
                                    <p:set>
                                      <p:cBhvr>
                                        <p:cTn id="17" dur="1" fill="hold">
                                          <p:stCondLst>
                                            <p:cond delay="0"/>
                                          </p:stCondLst>
                                        </p:cTn>
                                        <p:tgtEl>
                                          <p:spTgt spid="5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51" grpId="0" animBg="1"/>
      <p:bldP spid="52" grpId="0" animBg="1"/>
      <p:bldP spid="5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smtClean="0"/>
              <a:t>Hydrostatic Force</a:t>
            </a:r>
            <a:endParaRPr lang="en-US" dirty="0"/>
          </a:p>
        </p:txBody>
      </p:sp>
      <p:graphicFrame>
        <p:nvGraphicFramePr>
          <p:cNvPr id="241667" name="Object 5"/>
          <p:cNvGraphicFramePr>
            <a:graphicFrameLocks noChangeAspect="1"/>
          </p:cNvGraphicFramePr>
          <p:nvPr/>
        </p:nvGraphicFramePr>
        <p:xfrm>
          <a:off x="4827588" y="2039938"/>
          <a:ext cx="4011612" cy="371475"/>
        </p:xfrm>
        <a:graphic>
          <a:graphicData uri="http://schemas.openxmlformats.org/presentationml/2006/ole">
            <mc:AlternateContent xmlns:mc="http://schemas.openxmlformats.org/markup-compatibility/2006">
              <mc:Choice xmlns:v="urn:schemas-microsoft-com:vml" Requires="v">
                <p:oleObj spid="_x0000_s2211453" name="Equation" r:id="rId3" imgW="4520880" imgH="419040" progId="Equation.DSMT4">
                  <p:embed/>
                </p:oleObj>
              </mc:Choice>
              <mc:Fallback>
                <p:oleObj name="Equation" r:id="rId3" imgW="4520880" imgH="41904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7588" y="2039938"/>
                        <a:ext cx="4011612" cy="3714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2"/>
          <p:cNvGraphicFramePr>
            <a:graphicFrameLocks noChangeAspect="1"/>
          </p:cNvGraphicFramePr>
          <p:nvPr/>
        </p:nvGraphicFramePr>
        <p:xfrm>
          <a:off x="4857750" y="2752725"/>
          <a:ext cx="2298700" cy="723900"/>
        </p:xfrm>
        <a:graphic>
          <a:graphicData uri="http://schemas.openxmlformats.org/presentationml/2006/ole">
            <mc:AlternateContent xmlns:mc="http://schemas.openxmlformats.org/markup-compatibility/2006">
              <mc:Choice xmlns:v="urn:schemas-microsoft-com:vml" Requires="v">
                <p:oleObj spid="_x0000_s2211454" name="Equation" r:id="rId5" imgW="2298600" imgH="723600" progId="Equation.DSMT4">
                  <p:embed/>
                </p:oleObj>
              </mc:Choice>
              <mc:Fallback>
                <p:oleObj name="Equation" r:id="rId5" imgW="2298600" imgH="723600" progId="Equation.DSMT4">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7750" y="2752725"/>
                        <a:ext cx="2298700" cy="7239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7" name="Object 2"/>
          <p:cNvGraphicFramePr>
            <a:graphicFrameLocks noChangeAspect="1"/>
          </p:cNvGraphicFramePr>
          <p:nvPr/>
        </p:nvGraphicFramePr>
        <p:xfrm>
          <a:off x="4857750" y="3662363"/>
          <a:ext cx="1778000" cy="762000"/>
        </p:xfrm>
        <a:graphic>
          <a:graphicData uri="http://schemas.openxmlformats.org/presentationml/2006/ole">
            <mc:AlternateContent xmlns:mc="http://schemas.openxmlformats.org/markup-compatibility/2006">
              <mc:Choice xmlns:v="urn:schemas-microsoft-com:vml" Requires="v">
                <p:oleObj spid="_x0000_s2211455" name="Equation" r:id="rId7" imgW="1777680" imgH="761760" progId="Equation.DSMT4">
                  <p:embed/>
                </p:oleObj>
              </mc:Choice>
              <mc:Fallback>
                <p:oleObj name="Equation" r:id="rId7" imgW="1777680" imgH="761760" progId="Equation.DSMT4">
                  <p:embed/>
                  <p:pic>
                    <p:nvPicPr>
                      <p:cNvPr id="0"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7750" y="3662363"/>
                        <a:ext cx="1778000" cy="7620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8" name="Object 2"/>
          <p:cNvGraphicFramePr>
            <a:graphicFrameLocks noChangeAspect="1"/>
          </p:cNvGraphicFramePr>
          <p:nvPr/>
        </p:nvGraphicFramePr>
        <p:xfrm>
          <a:off x="4838700" y="4648200"/>
          <a:ext cx="1511300" cy="736600"/>
        </p:xfrm>
        <a:graphic>
          <a:graphicData uri="http://schemas.openxmlformats.org/presentationml/2006/ole">
            <mc:AlternateContent xmlns:mc="http://schemas.openxmlformats.org/markup-compatibility/2006">
              <mc:Choice xmlns:v="urn:schemas-microsoft-com:vml" Requires="v">
                <p:oleObj spid="_x0000_s2211456" name="Equation" r:id="rId9" imgW="1511280" imgH="736560" progId="Equation.DSMT4">
                  <p:embed/>
                </p:oleObj>
              </mc:Choice>
              <mc:Fallback>
                <p:oleObj name="Equation" r:id="rId9" imgW="1511280" imgH="736560" progId="Equation.DSMT4">
                  <p:embed/>
                  <p:pic>
                    <p:nvPicPr>
                      <p:cNvPr id="0"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38700" y="4648200"/>
                        <a:ext cx="1511300" cy="7366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9" name="Object 2"/>
          <p:cNvGraphicFramePr>
            <a:graphicFrameLocks noChangeAspect="1"/>
          </p:cNvGraphicFramePr>
          <p:nvPr/>
        </p:nvGraphicFramePr>
        <p:xfrm>
          <a:off x="4768850" y="5740400"/>
          <a:ext cx="1460500" cy="381000"/>
        </p:xfrm>
        <a:graphic>
          <a:graphicData uri="http://schemas.openxmlformats.org/presentationml/2006/ole">
            <mc:AlternateContent xmlns:mc="http://schemas.openxmlformats.org/markup-compatibility/2006">
              <mc:Choice xmlns:v="urn:schemas-microsoft-com:vml" Requires="v">
                <p:oleObj spid="_x0000_s2211457" name="Equation" r:id="rId11" imgW="1460160" imgH="380880" progId="Equation.DSMT4">
                  <p:embed/>
                </p:oleObj>
              </mc:Choice>
              <mc:Fallback>
                <p:oleObj name="Equation" r:id="rId11" imgW="1460160" imgH="380880" progId="Equation.DSMT4">
                  <p:embed/>
                  <p:pic>
                    <p:nvPicPr>
                      <p:cNvPr id="0" name="Picture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68850" y="5740400"/>
                        <a:ext cx="1460500" cy="3810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pic>
        <p:nvPicPr>
          <p:cNvPr id="13" name="Picture 4"/>
          <p:cNvPicPr>
            <a:picLocks noChangeAspect="1" noChangeArrowheads="1"/>
          </p:cNvPicPr>
          <p:nvPr/>
        </p:nvPicPr>
        <p:blipFill>
          <a:blip r:embed="rId13" cstate="screen"/>
          <a:srcRect l="78888"/>
          <a:stretch>
            <a:fillRect/>
          </a:stretch>
        </p:blipFill>
        <p:spPr bwMode="auto">
          <a:xfrm>
            <a:off x="0" y="1908005"/>
            <a:ext cx="4667898" cy="4949995"/>
          </a:xfrm>
          <a:prstGeom prst="rect">
            <a:avLst/>
          </a:prstGeom>
          <a:noFill/>
          <a:ln w="9525">
            <a:noFill/>
            <a:miter lim="800000"/>
            <a:headEnd/>
            <a:tailEnd/>
          </a:ln>
          <a:effectLst/>
        </p:spPr>
      </p:pic>
      <p:graphicFrame>
        <p:nvGraphicFramePr>
          <p:cNvPr id="15" name="Object 5"/>
          <p:cNvGraphicFramePr>
            <a:graphicFrameLocks noChangeAspect="1"/>
          </p:cNvGraphicFramePr>
          <p:nvPr/>
        </p:nvGraphicFramePr>
        <p:xfrm>
          <a:off x="929610" y="2563301"/>
          <a:ext cx="1295400" cy="1193800"/>
        </p:xfrm>
        <a:graphic>
          <a:graphicData uri="http://schemas.openxmlformats.org/presentationml/2006/ole">
            <mc:AlternateContent xmlns:mc="http://schemas.openxmlformats.org/markup-compatibility/2006">
              <mc:Choice xmlns:v="urn:schemas-microsoft-com:vml" Requires="v">
                <p:oleObj spid="_x0000_s2211458" name="Equation" r:id="rId14" imgW="1295280" imgH="1193760" progId="Equation.DSMT4">
                  <p:embed/>
                </p:oleObj>
              </mc:Choice>
              <mc:Fallback>
                <p:oleObj name="Equation" r:id="rId14" imgW="1295280" imgH="1193760" progId="Equation.DSMT4">
                  <p:embed/>
                  <p:pic>
                    <p:nvPicPr>
                      <p:cNvPr id="0" name="Picture 1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29610" y="2563301"/>
                        <a:ext cx="1295400" cy="1193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16" name="Straight Connector 15"/>
          <p:cNvCxnSpPr/>
          <p:nvPr/>
        </p:nvCxnSpPr>
        <p:spPr bwMode="auto">
          <a:xfrm>
            <a:off x="1976284" y="4188542"/>
            <a:ext cx="855406" cy="0"/>
          </a:xfrm>
          <a:prstGeom prst="line">
            <a:avLst/>
          </a:prstGeom>
          <a:noFill/>
          <a:ln w="12700" cap="flat" cmpd="sng" algn="ctr">
            <a:solidFill>
              <a:schemeClr val="tx1"/>
            </a:solidFill>
            <a:prstDash val="solid"/>
            <a:round/>
            <a:headEnd type="none" w="lg" len="med"/>
            <a:tailEnd type="none" w="lg" len="med"/>
          </a:ln>
          <a:effectLst/>
        </p:spPr>
      </p:cxnSp>
      <p:cxnSp>
        <p:nvCxnSpPr>
          <p:cNvPr id="17" name="Straight Arrow Connector 16"/>
          <p:cNvCxnSpPr/>
          <p:nvPr/>
        </p:nvCxnSpPr>
        <p:spPr bwMode="auto">
          <a:xfrm rot="5400000">
            <a:off x="1069263" y="5316793"/>
            <a:ext cx="2227007" cy="1588"/>
          </a:xfrm>
          <a:prstGeom prst="straightConnector1">
            <a:avLst/>
          </a:prstGeom>
          <a:noFill/>
          <a:ln w="12700" cap="flat" cmpd="sng" algn="ctr">
            <a:solidFill>
              <a:schemeClr val="tx1"/>
            </a:solidFill>
            <a:prstDash val="solid"/>
            <a:round/>
            <a:headEnd type="arrow"/>
            <a:tailEnd type="arrow"/>
          </a:ln>
          <a:effectLst/>
        </p:spPr>
      </p:cxnSp>
      <p:sp>
        <p:nvSpPr>
          <p:cNvPr id="18" name="Rectangle 17"/>
          <p:cNvSpPr/>
          <p:nvPr/>
        </p:nvSpPr>
        <p:spPr bwMode="auto">
          <a:xfrm>
            <a:off x="1769805" y="4161142"/>
            <a:ext cx="184731" cy="523220"/>
          </a:xfrm>
          <a:prstGeom prst="rect">
            <a:avLst/>
          </a:prstGeom>
          <a:solidFill>
            <a:schemeClr val="accent3">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9" name="Rectangle 18"/>
          <p:cNvSpPr/>
          <p:nvPr/>
        </p:nvSpPr>
        <p:spPr bwMode="auto">
          <a:xfrm>
            <a:off x="1769805" y="4750741"/>
            <a:ext cx="184731" cy="523220"/>
          </a:xfrm>
          <a:prstGeom prst="rect">
            <a:avLst/>
          </a:prstGeom>
          <a:solidFill>
            <a:schemeClr val="accent3">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0" name="Rectangle 19"/>
          <p:cNvSpPr/>
          <p:nvPr/>
        </p:nvSpPr>
        <p:spPr bwMode="auto">
          <a:xfrm>
            <a:off x="1769805" y="5330728"/>
            <a:ext cx="184731" cy="523220"/>
          </a:xfrm>
          <a:prstGeom prst="rect">
            <a:avLst/>
          </a:prstGeom>
          <a:solidFill>
            <a:schemeClr val="accent3">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1" name="Rectangle 20"/>
          <p:cNvSpPr/>
          <p:nvPr/>
        </p:nvSpPr>
        <p:spPr bwMode="auto">
          <a:xfrm>
            <a:off x="1769805" y="5919728"/>
            <a:ext cx="184731" cy="523220"/>
          </a:xfrm>
          <a:prstGeom prst="rect">
            <a:avLst/>
          </a:prstGeom>
          <a:solidFill>
            <a:schemeClr val="accent3">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aphicFrame>
        <p:nvGraphicFramePr>
          <p:cNvPr id="22" name="Object 5"/>
          <p:cNvGraphicFramePr>
            <a:graphicFrameLocks noChangeAspect="1"/>
          </p:cNvGraphicFramePr>
          <p:nvPr/>
        </p:nvGraphicFramePr>
        <p:xfrm>
          <a:off x="2027238" y="4794250"/>
          <a:ext cx="723900" cy="419100"/>
        </p:xfrm>
        <a:graphic>
          <a:graphicData uri="http://schemas.openxmlformats.org/presentationml/2006/ole">
            <mc:AlternateContent xmlns:mc="http://schemas.openxmlformats.org/markup-compatibility/2006">
              <mc:Choice xmlns:v="urn:schemas-microsoft-com:vml" Requires="v">
                <p:oleObj spid="_x0000_s2211459" name="Equation" r:id="rId16" imgW="723600" imgH="419040" progId="Equation.DSMT4">
                  <p:embed/>
                </p:oleObj>
              </mc:Choice>
              <mc:Fallback>
                <p:oleObj name="Equation" r:id="rId16" imgW="723600" imgH="419040" progId="Equation.DSMT4">
                  <p:embed/>
                  <p:pic>
                    <p:nvPicPr>
                      <p:cNvPr id="0" name="Picture 1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027238" y="4794250"/>
                        <a:ext cx="723900" cy="4191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3" name="Group 22"/>
          <p:cNvGrpSpPr/>
          <p:nvPr/>
        </p:nvGrpSpPr>
        <p:grpSpPr>
          <a:xfrm>
            <a:off x="1917291" y="4175380"/>
            <a:ext cx="915221" cy="2004197"/>
            <a:chOff x="1917291" y="4175380"/>
            <a:chExt cx="915221" cy="2004197"/>
          </a:xfrm>
        </p:grpSpPr>
        <p:cxnSp>
          <p:nvCxnSpPr>
            <p:cNvPr id="24" name="Straight Arrow Connector 23"/>
            <p:cNvCxnSpPr/>
            <p:nvPr/>
          </p:nvCxnSpPr>
          <p:spPr bwMode="auto">
            <a:xfrm rot="5400000">
              <a:off x="1668158" y="5176681"/>
              <a:ext cx="2004197" cy="1595"/>
            </a:xfrm>
            <a:prstGeom prst="straightConnector1">
              <a:avLst/>
            </a:prstGeom>
            <a:noFill/>
            <a:ln w="12700" cap="flat" cmpd="sng" algn="ctr">
              <a:solidFill>
                <a:schemeClr val="tx1"/>
              </a:solidFill>
              <a:prstDash val="solid"/>
              <a:round/>
              <a:headEnd type="arrow"/>
              <a:tailEnd type="arrow"/>
            </a:ln>
            <a:effectLst/>
          </p:spPr>
        </p:cxnSp>
        <p:cxnSp>
          <p:nvCxnSpPr>
            <p:cNvPr id="25" name="Straight Connector 24"/>
            <p:cNvCxnSpPr/>
            <p:nvPr/>
          </p:nvCxnSpPr>
          <p:spPr bwMode="auto">
            <a:xfrm>
              <a:off x="1917291" y="6179574"/>
              <a:ext cx="855406" cy="0"/>
            </a:xfrm>
            <a:prstGeom prst="line">
              <a:avLst/>
            </a:prstGeom>
            <a:noFill/>
            <a:ln w="12700" cap="flat" cmpd="sng" algn="ctr">
              <a:solidFill>
                <a:schemeClr val="tx1"/>
              </a:solidFill>
              <a:prstDash val="solid"/>
              <a:round/>
              <a:headEnd type="none" w="lg" len="med"/>
              <a:tailEnd type="none" w="lg" len="med"/>
            </a:ln>
            <a:effectLst/>
          </p:spPr>
        </p:cxnSp>
        <p:graphicFrame>
          <p:nvGraphicFramePr>
            <p:cNvPr id="26" name="Object 5"/>
            <p:cNvGraphicFramePr>
              <a:graphicFrameLocks noChangeAspect="1"/>
            </p:cNvGraphicFramePr>
            <p:nvPr/>
          </p:nvGraphicFramePr>
          <p:xfrm>
            <a:off x="2565812" y="5402263"/>
            <a:ext cx="266700" cy="381000"/>
          </p:xfrm>
          <a:graphic>
            <a:graphicData uri="http://schemas.openxmlformats.org/presentationml/2006/ole">
              <mc:AlternateContent xmlns:mc="http://schemas.openxmlformats.org/markup-compatibility/2006">
                <mc:Choice xmlns:v="urn:schemas-microsoft-com:vml" Requires="v">
                  <p:oleObj spid="_x0000_s2211460" name="Equation" r:id="rId18" imgW="266400" imgH="380880" progId="Equation.DSMT4">
                    <p:embed/>
                  </p:oleObj>
                </mc:Choice>
                <mc:Fallback>
                  <p:oleObj name="Equation" r:id="rId18" imgW="266400" imgH="380880" progId="Equation.DSMT4">
                    <p:embed/>
                    <p:pic>
                      <p:nvPicPr>
                        <p:cNvPr id="0" name="Picture 1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565812" y="5402263"/>
                          <a:ext cx="266700" cy="3810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7" name="Right Triangle 26"/>
          <p:cNvSpPr/>
          <p:nvPr/>
        </p:nvSpPr>
        <p:spPr bwMode="auto">
          <a:xfrm flipH="1">
            <a:off x="938784" y="4157471"/>
            <a:ext cx="812360" cy="2367153"/>
          </a:xfrm>
          <a:prstGeom prst="rtTriangl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8" name="Oval 2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16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smtClean="0"/>
              <a:t>Hydrostatic Force</a:t>
            </a:r>
            <a:endParaRPr lang="en-US" dirty="0"/>
          </a:p>
        </p:txBody>
      </p:sp>
      <p:graphicFrame>
        <p:nvGraphicFramePr>
          <p:cNvPr id="4" name="Object 2"/>
          <p:cNvGraphicFramePr>
            <a:graphicFrameLocks noChangeAspect="1"/>
          </p:cNvGraphicFramePr>
          <p:nvPr/>
        </p:nvGraphicFramePr>
        <p:xfrm>
          <a:off x="5023926" y="1950833"/>
          <a:ext cx="1473200" cy="381000"/>
        </p:xfrm>
        <a:graphic>
          <a:graphicData uri="http://schemas.openxmlformats.org/presentationml/2006/ole">
            <mc:AlternateContent xmlns:mc="http://schemas.openxmlformats.org/markup-compatibility/2006">
              <mc:Choice xmlns:v="urn:schemas-microsoft-com:vml" Requires="v">
                <p:oleObj spid="_x0000_s2227414" name="Equation" r:id="rId3" imgW="1473120" imgH="380880" progId="Equation.DSMT4">
                  <p:embed/>
                </p:oleObj>
              </mc:Choice>
              <mc:Fallback>
                <p:oleObj name="Equation" r:id="rId3" imgW="1473120" imgH="380880"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3926" y="1950833"/>
                        <a:ext cx="1473200" cy="3810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5" name="Object 2"/>
          <p:cNvGraphicFramePr>
            <a:graphicFrameLocks noChangeAspect="1"/>
          </p:cNvGraphicFramePr>
          <p:nvPr/>
        </p:nvGraphicFramePr>
        <p:xfrm>
          <a:off x="5076825" y="2776538"/>
          <a:ext cx="2870200" cy="736600"/>
        </p:xfrm>
        <a:graphic>
          <a:graphicData uri="http://schemas.openxmlformats.org/presentationml/2006/ole">
            <mc:AlternateContent xmlns:mc="http://schemas.openxmlformats.org/markup-compatibility/2006">
              <mc:Choice xmlns:v="urn:schemas-microsoft-com:vml" Requires="v">
                <p:oleObj spid="_x0000_s2227415" name="Equation" r:id="rId5" imgW="2869920" imgH="736560" progId="Equation.DSMT4">
                  <p:embed/>
                </p:oleObj>
              </mc:Choice>
              <mc:Fallback>
                <p:oleObj name="Equation" r:id="rId5" imgW="2869920" imgH="736560" progId="Equation.DSMT4">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6825" y="2776538"/>
                        <a:ext cx="2870200" cy="7366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7" name="Table 6"/>
          <p:cNvGraphicFramePr>
            <a:graphicFrameLocks noGrp="1"/>
          </p:cNvGraphicFramePr>
          <p:nvPr/>
        </p:nvGraphicFramePr>
        <p:xfrm>
          <a:off x="4753897" y="4692937"/>
          <a:ext cx="791497" cy="365760"/>
        </p:xfrm>
        <a:graphic>
          <a:graphicData uri="http://schemas.openxmlformats.org/drawingml/2006/table">
            <a:tbl>
              <a:tblPr/>
              <a:tblGrid>
                <a:gridCol w="791497"/>
              </a:tblGrid>
              <a:tr h="190500">
                <a:tc>
                  <a:txBody>
                    <a:bodyPr/>
                    <a:lstStyle/>
                    <a:p>
                      <a:pPr algn="r" fontAlgn="b"/>
                      <a:r>
                        <a:rPr lang="en-US" sz="2400" b="0" i="0" u="none" strike="noStrike" dirty="0">
                          <a:solidFill>
                            <a:srgbClr val="000000"/>
                          </a:solidFill>
                          <a:latin typeface="Calibri"/>
                        </a:rPr>
                        <a:t>3413</a:t>
                      </a:r>
                    </a:p>
                  </a:txBody>
                  <a:tcPr marL="0" marR="0" marT="0" marB="0" anchor="b">
                    <a:lnL>
                      <a:noFill/>
                    </a:lnL>
                    <a:lnR>
                      <a:noFill/>
                    </a:lnR>
                    <a:lnT>
                      <a:noFill/>
                    </a:lnT>
                    <a:lnB>
                      <a:noFill/>
                    </a:lnB>
                  </a:tcPr>
                </a:tc>
              </a:tr>
            </a:tbl>
          </a:graphicData>
        </a:graphic>
      </p:graphicFrame>
      <p:pic>
        <p:nvPicPr>
          <p:cNvPr id="8" name="Picture 4"/>
          <p:cNvPicPr>
            <a:picLocks noChangeAspect="1" noChangeArrowheads="1"/>
          </p:cNvPicPr>
          <p:nvPr/>
        </p:nvPicPr>
        <p:blipFill>
          <a:blip r:embed="rId7" cstate="screen"/>
          <a:srcRect l="78888"/>
          <a:stretch>
            <a:fillRect/>
          </a:stretch>
        </p:blipFill>
        <p:spPr bwMode="auto">
          <a:xfrm>
            <a:off x="0" y="1908005"/>
            <a:ext cx="4667898" cy="4949995"/>
          </a:xfrm>
          <a:prstGeom prst="rect">
            <a:avLst/>
          </a:prstGeom>
          <a:noFill/>
          <a:ln w="9525">
            <a:noFill/>
            <a:miter lim="800000"/>
            <a:headEnd/>
            <a:tailEnd/>
          </a:ln>
          <a:effectLst/>
        </p:spPr>
      </p:pic>
      <p:graphicFrame>
        <p:nvGraphicFramePr>
          <p:cNvPr id="10" name="Object 5"/>
          <p:cNvGraphicFramePr>
            <a:graphicFrameLocks noChangeAspect="1"/>
          </p:cNvGraphicFramePr>
          <p:nvPr/>
        </p:nvGraphicFramePr>
        <p:xfrm>
          <a:off x="929610" y="2563301"/>
          <a:ext cx="1295400" cy="1193800"/>
        </p:xfrm>
        <a:graphic>
          <a:graphicData uri="http://schemas.openxmlformats.org/presentationml/2006/ole">
            <mc:AlternateContent xmlns:mc="http://schemas.openxmlformats.org/markup-compatibility/2006">
              <mc:Choice xmlns:v="urn:schemas-microsoft-com:vml" Requires="v">
                <p:oleObj spid="_x0000_s2227416" name="Equation" r:id="rId8" imgW="1295280" imgH="1193760" progId="Equation.DSMT4">
                  <p:embed/>
                </p:oleObj>
              </mc:Choice>
              <mc:Fallback>
                <p:oleObj name="Equation" r:id="rId8" imgW="1295280" imgH="1193760" progId="Equation.DSMT4">
                  <p:embed/>
                  <p:pic>
                    <p:nvPicPr>
                      <p:cNvPr id="0"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9610" y="2563301"/>
                        <a:ext cx="1295400" cy="1193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11" name="Straight Connector 10"/>
          <p:cNvCxnSpPr/>
          <p:nvPr/>
        </p:nvCxnSpPr>
        <p:spPr bwMode="auto">
          <a:xfrm>
            <a:off x="1976284" y="4188542"/>
            <a:ext cx="855406" cy="0"/>
          </a:xfrm>
          <a:prstGeom prst="line">
            <a:avLst/>
          </a:prstGeom>
          <a:noFill/>
          <a:ln w="12700" cap="flat" cmpd="sng" algn="ctr">
            <a:solidFill>
              <a:schemeClr val="tx1"/>
            </a:solidFill>
            <a:prstDash val="solid"/>
            <a:round/>
            <a:headEnd type="none" w="lg" len="med"/>
            <a:tailEnd type="none" w="lg" len="med"/>
          </a:ln>
          <a:effectLst/>
        </p:spPr>
      </p:cxnSp>
      <p:cxnSp>
        <p:nvCxnSpPr>
          <p:cNvPr id="12" name="Straight Arrow Connector 11"/>
          <p:cNvCxnSpPr/>
          <p:nvPr/>
        </p:nvCxnSpPr>
        <p:spPr bwMode="auto">
          <a:xfrm rot="5400000">
            <a:off x="1069263" y="5316793"/>
            <a:ext cx="2227007" cy="1588"/>
          </a:xfrm>
          <a:prstGeom prst="straightConnector1">
            <a:avLst/>
          </a:prstGeom>
          <a:noFill/>
          <a:ln w="12700" cap="flat" cmpd="sng" algn="ctr">
            <a:solidFill>
              <a:schemeClr val="tx1"/>
            </a:solidFill>
            <a:prstDash val="solid"/>
            <a:round/>
            <a:headEnd type="arrow"/>
            <a:tailEnd type="arrow"/>
          </a:ln>
          <a:effectLst/>
        </p:spPr>
      </p:cxnSp>
      <p:sp>
        <p:nvSpPr>
          <p:cNvPr id="13" name="Rectangle 12"/>
          <p:cNvSpPr/>
          <p:nvPr/>
        </p:nvSpPr>
        <p:spPr bwMode="auto">
          <a:xfrm>
            <a:off x="1769805" y="4161142"/>
            <a:ext cx="184731" cy="523220"/>
          </a:xfrm>
          <a:prstGeom prst="rect">
            <a:avLst/>
          </a:prstGeom>
          <a:solidFill>
            <a:schemeClr val="accent3">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4" name="Rectangle 13"/>
          <p:cNvSpPr/>
          <p:nvPr/>
        </p:nvSpPr>
        <p:spPr bwMode="auto">
          <a:xfrm>
            <a:off x="1769805" y="4750741"/>
            <a:ext cx="184731" cy="523220"/>
          </a:xfrm>
          <a:prstGeom prst="rect">
            <a:avLst/>
          </a:prstGeom>
          <a:solidFill>
            <a:schemeClr val="accent3">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5" name="Rectangle 14"/>
          <p:cNvSpPr/>
          <p:nvPr/>
        </p:nvSpPr>
        <p:spPr bwMode="auto">
          <a:xfrm>
            <a:off x="1769805" y="5330728"/>
            <a:ext cx="184731" cy="523220"/>
          </a:xfrm>
          <a:prstGeom prst="rect">
            <a:avLst/>
          </a:prstGeom>
          <a:solidFill>
            <a:schemeClr val="accent3">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6" name="Rectangle 15"/>
          <p:cNvSpPr/>
          <p:nvPr/>
        </p:nvSpPr>
        <p:spPr bwMode="auto">
          <a:xfrm>
            <a:off x="1769805" y="5919728"/>
            <a:ext cx="184731" cy="523220"/>
          </a:xfrm>
          <a:prstGeom prst="rect">
            <a:avLst/>
          </a:prstGeom>
          <a:solidFill>
            <a:schemeClr val="accent3">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aphicFrame>
        <p:nvGraphicFramePr>
          <p:cNvPr id="17" name="Object 5"/>
          <p:cNvGraphicFramePr>
            <a:graphicFrameLocks noChangeAspect="1"/>
          </p:cNvGraphicFramePr>
          <p:nvPr/>
        </p:nvGraphicFramePr>
        <p:xfrm>
          <a:off x="2027238" y="4794250"/>
          <a:ext cx="723900" cy="419100"/>
        </p:xfrm>
        <a:graphic>
          <a:graphicData uri="http://schemas.openxmlformats.org/presentationml/2006/ole">
            <mc:AlternateContent xmlns:mc="http://schemas.openxmlformats.org/markup-compatibility/2006">
              <mc:Choice xmlns:v="urn:schemas-microsoft-com:vml" Requires="v">
                <p:oleObj spid="_x0000_s2227417" name="Equation" r:id="rId10" imgW="723600" imgH="419040" progId="Equation.DSMT4">
                  <p:embed/>
                </p:oleObj>
              </mc:Choice>
              <mc:Fallback>
                <p:oleObj name="Equation" r:id="rId10" imgW="723600" imgH="419040" progId="Equation.DSMT4">
                  <p:embed/>
                  <p:pic>
                    <p:nvPicPr>
                      <p:cNvPr id="0"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27238" y="4794250"/>
                        <a:ext cx="723900" cy="4191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8" name="Group 17"/>
          <p:cNvGrpSpPr/>
          <p:nvPr/>
        </p:nvGrpSpPr>
        <p:grpSpPr>
          <a:xfrm>
            <a:off x="1917291" y="4175380"/>
            <a:ext cx="915221" cy="2004197"/>
            <a:chOff x="1917291" y="4175380"/>
            <a:chExt cx="915221" cy="2004197"/>
          </a:xfrm>
        </p:grpSpPr>
        <p:cxnSp>
          <p:nvCxnSpPr>
            <p:cNvPr id="19" name="Straight Arrow Connector 18"/>
            <p:cNvCxnSpPr/>
            <p:nvPr/>
          </p:nvCxnSpPr>
          <p:spPr bwMode="auto">
            <a:xfrm rot="5400000">
              <a:off x="1668158" y="5176681"/>
              <a:ext cx="2004197" cy="1595"/>
            </a:xfrm>
            <a:prstGeom prst="straightConnector1">
              <a:avLst/>
            </a:prstGeom>
            <a:noFill/>
            <a:ln w="12700" cap="flat" cmpd="sng" algn="ctr">
              <a:solidFill>
                <a:schemeClr val="tx1"/>
              </a:solidFill>
              <a:prstDash val="solid"/>
              <a:round/>
              <a:headEnd type="arrow"/>
              <a:tailEnd type="arrow"/>
            </a:ln>
            <a:effectLst/>
          </p:spPr>
        </p:cxnSp>
        <p:cxnSp>
          <p:nvCxnSpPr>
            <p:cNvPr id="20" name="Straight Connector 19"/>
            <p:cNvCxnSpPr/>
            <p:nvPr/>
          </p:nvCxnSpPr>
          <p:spPr bwMode="auto">
            <a:xfrm>
              <a:off x="1917291" y="6179574"/>
              <a:ext cx="855406" cy="0"/>
            </a:xfrm>
            <a:prstGeom prst="line">
              <a:avLst/>
            </a:prstGeom>
            <a:noFill/>
            <a:ln w="12700" cap="flat" cmpd="sng" algn="ctr">
              <a:solidFill>
                <a:schemeClr val="tx1"/>
              </a:solidFill>
              <a:prstDash val="solid"/>
              <a:round/>
              <a:headEnd type="none" w="lg" len="med"/>
              <a:tailEnd type="none" w="lg" len="med"/>
            </a:ln>
            <a:effectLst/>
          </p:spPr>
        </p:cxnSp>
        <p:graphicFrame>
          <p:nvGraphicFramePr>
            <p:cNvPr id="21" name="Object 5"/>
            <p:cNvGraphicFramePr>
              <a:graphicFrameLocks noChangeAspect="1"/>
            </p:cNvGraphicFramePr>
            <p:nvPr/>
          </p:nvGraphicFramePr>
          <p:xfrm>
            <a:off x="2565812" y="5402263"/>
            <a:ext cx="266700" cy="381000"/>
          </p:xfrm>
          <a:graphic>
            <a:graphicData uri="http://schemas.openxmlformats.org/presentationml/2006/ole">
              <mc:AlternateContent xmlns:mc="http://schemas.openxmlformats.org/markup-compatibility/2006">
                <mc:Choice xmlns:v="urn:schemas-microsoft-com:vml" Requires="v">
                  <p:oleObj spid="_x0000_s2227418" name="Equation" r:id="rId12" imgW="266400" imgH="380880" progId="Equation.DSMT4">
                    <p:embed/>
                  </p:oleObj>
                </mc:Choice>
                <mc:Fallback>
                  <p:oleObj name="Equation" r:id="rId12" imgW="266400" imgH="380880" progId="Equation.DSMT4">
                    <p:embed/>
                    <p:pic>
                      <p:nvPicPr>
                        <p:cNvPr id="0" name="Picture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65812" y="5402263"/>
                          <a:ext cx="266700" cy="3810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6" name="Object 2"/>
          <p:cNvGraphicFramePr>
            <a:graphicFrameLocks noChangeAspect="1"/>
          </p:cNvGraphicFramePr>
          <p:nvPr/>
        </p:nvGraphicFramePr>
        <p:xfrm>
          <a:off x="3554360" y="3797305"/>
          <a:ext cx="5318997" cy="697573"/>
        </p:xfrm>
        <a:graphic>
          <a:graphicData uri="http://schemas.openxmlformats.org/presentationml/2006/ole">
            <mc:AlternateContent xmlns:mc="http://schemas.openxmlformats.org/markup-compatibility/2006">
              <mc:Choice xmlns:v="urn:schemas-microsoft-com:vml" Requires="v">
                <p:oleObj spid="_x0000_s2227419" name="Equation" r:id="rId14" imgW="6197400" imgH="812520" progId="Equation.DSMT4">
                  <p:embed/>
                </p:oleObj>
              </mc:Choice>
              <mc:Fallback>
                <p:oleObj name="Equation" r:id="rId14" imgW="6197400" imgH="812520" progId="Equation.DSMT4">
                  <p:embed/>
                  <p:pic>
                    <p:nvPicPr>
                      <p:cNvPr id="0" name="Picture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54360" y="3797305"/>
                        <a:ext cx="5318997" cy="69757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22" name="TextBox 21"/>
          <p:cNvSpPr txBox="1"/>
          <p:nvPr/>
        </p:nvSpPr>
        <p:spPr>
          <a:xfrm>
            <a:off x="5722375" y="4601497"/>
            <a:ext cx="444352" cy="523220"/>
          </a:xfrm>
          <a:prstGeom prst="rect">
            <a:avLst/>
          </a:prstGeom>
          <a:noFill/>
        </p:spPr>
        <p:txBody>
          <a:bodyPr wrap="none" rtlCol="0">
            <a:spAutoFit/>
          </a:bodyPr>
          <a:lstStyle/>
          <a:p>
            <a:r>
              <a:rPr lang="en-US" dirty="0" smtClean="0"/>
              <a:t>N</a:t>
            </a:r>
            <a:endParaRPr lang="en-US" dirty="0"/>
          </a:p>
        </p:txBody>
      </p:sp>
      <p:sp>
        <p:nvSpPr>
          <p:cNvPr id="23" name="Right Triangle 22"/>
          <p:cNvSpPr/>
          <p:nvPr/>
        </p:nvSpPr>
        <p:spPr bwMode="auto">
          <a:xfrm flipH="1">
            <a:off x="938784" y="4157471"/>
            <a:ext cx="812360" cy="2367153"/>
          </a:xfrm>
          <a:prstGeom prst="rtTriangl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4" name="Oval 2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smtClean="0"/>
              <a:t>Pro Uniform Flocculation</a:t>
            </a:r>
            <a:endParaRPr lang="en-US" dirty="0"/>
          </a:p>
        </p:txBody>
      </p:sp>
      <p:sp>
        <p:nvSpPr>
          <p:cNvPr id="3" name="Content Placeholder 2"/>
          <p:cNvSpPr>
            <a:spLocks noGrp="1"/>
          </p:cNvSpPr>
          <p:nvPr>
            <p:ph idx="1"/>
          </p:nvPr>
        </p:nvSpPr>
        <p:spPr/>
        <p:txBody>
          <a:bodyPr/>
          <a:lstStyle/>
          <a:p>
            <a:r>
              <a:rPr lang="en-US" dirty="0" smtClean="0"/>
              <a:t>Most energy efficient (less head loss) or </a:t>
            </a:r>
          </a:p>
          <a:p>
            <a:r>
              <a:rPr lang="en-US" dirty="0" smtClean="0"/>
              <a:t>Given same amount of energy, lower residence time!</a:t>
            </a:r>
          </a:p>
          <a:p>
            <a:r>
              <a:rPr lang="en-US" dirty="0" smtClean="0"/>
              <a:t>Unlikely that the higher shear levels would result in significant changes in floc density or strength</a:t>
            </a:r>
          </a:p>
          <a:p>
            <a:r>
              <a:rPr lang="en-US" dirty="0" smtClean="0"/>
              <a:t>Easier to build</a:t>
            </a:r>
          </a:p>
          <a:p>
            <a:r>
              <a:rPr lang="en-US" dirty="0" smtClean="0"/>
              <a:t>Until we have solid evidence that tapered is better we will use a constant </a:t>
            </a:r>
            <a:r>
              <a:rPr lang="en-US" dirty="0" smtClean="0">
                <a:latin typeface="Symbol" pitchFamily="18" charset="2"/>
              </a:rPr>
              <a:t>e</a:t>
            </a:r>
          </a:p>
          <a:p>
            <a:endParaRPr lang="en-US" dirty="0" smtClean="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Smallest Turbulent Flow Flocculator </a:t>
            </a:r>
            <a:r>
              <a:rPr lang="en-US" sz="3200" dirty="0" smtClean="0"/>
              <a:t>(analysis for lab flocculator)</a:t>
            </a:r>
            <a:endParaRPr lang="en-US" dirty="0"/>
          </a:p>
        </p:txBody>
      </p:sp>
      <p:graphicFrame>
        <p:nvGraphicFramePr>
          <p:cNvPr id="1498114" name="Object 2"/>
          <p:cNvGraphicFramePr>
            <a:graphicFrameLocks noChangeAspect="1"/>
          </p:cNvGraphicFramePr>
          <p:nvPr/>
        </p:nvGraphicFramePr>
        <p:xfrm>
          <a:off x="859878" y="1867338"/>
          <a:ext cx="2146300" cy="1079500"/>
        </p:xfrm>
        <a:graphic>
          <a:graphicData uri="http://schemas.openxmlformats.org/presentationml/2006/ole">
            <mc:AlternateContent xmlns:mc="http://schemas.openxmlformats.org/markup-compatibility/2006">
              <mc:Choice xmlns:v="urn:schemas-microsoft-com:vml" Requires="v">
                <p:oleObj spid="_x0000_s2243608" name="Equation" r:id="rId3" imgW="2145960" imgH="1079280" progId="Equation.DSMT4">
                  <p:embed/>
                </p:oleObj>
              </mc:Choice>
              <mc:Fallback>
                <p:oleObj name="Equation" r:id="rId3" imgW="2145960" imgH="1079280"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9878" y="1867338"/>
                        <a:ext cx="2146300" cy="10795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98116" name="Object 4"/>
          <p:cNvGraphicFramePr>
            <a:graphicFrameLocks noChangeAspect="1"/>
          </p:cNvGraphicFramePr>
          <p:nvPr/>
        </p:nvGraphicFramePr>
        <p:xfrm>
          <a:off x="377049" y="5315578"/>
          <a:ext cx="3619501" cy="1066800"/>
        </p:xfrm>
        <a:graphic>
          <a:graphicData uri="http://schemas.openxmlformats.org/presentationml/2006/ole">
            <mc:AlternateContent xmlns:mc="http://schemas.openxmlformats.org/markup-compatibility/2006">
              <mc:Choice xmlns:v="urn:schemas-microsoft-com:vml" Requires="v">
                <p:oleObj spid="_x0000_s2243609" name="Equation" r:id="rId5" imgW="3619440" imgH="1066680" progId="Equation.DSMT4">
                  <p:embed/>
                </p:oleObj>
              </mc:Choice>
              <mc:Fallback>
                <p:oleObj name="Equation" r:id="rId5" imgW="3619440" imgH="1066680" progId="Equation.DSMT4">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049" y="5315578"/>
                        <a:ext cx="3619501" cy="1066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5"/>
          <p:cNvGraphicFramePr>
            <a:graphicFrameLocks noChangeAspect="1"/>
          </p:cNvGraphicFramePr>
          <p:nvPr/>
        </p:nvGraphicFramePr>
        <p:xfrm>
          <a:off x="6510043" y="2067368"/>
          <a:ext cx="1155700" cy="736600"/>
        </p:xfrm>
        <a:graphic>
          <a:graphicData uri="http://schemas.openxmlformats.org/presentationml/2006/ole">
            <mc:AlternateContent xmlns:mc="http://schemas.openxmlformats.org/markup-compatibility/2006">
              <mc:Choice xmlns:v="urn:schemas-microsoft-com:vml" Requires="v">
                <p:oleObj spid="_x0000_s2243610" name="Equation" r:id="rId7" imgW="1155600" imgH="736560" progId="Equation.DSMT4">
                  <p:embed/>
                </p:oleObj>
              </mc:Choice>
              <mc:Fallback>
                <p:oleObj name="Equation" r:id="rId7" imgW="1155600" imgH="736560" progId="Equation.DSMT4">
                  <p:embed/>
                  <p:pic>
                    <p:nvPicPr>
                      <p:cNvPr id="0"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10043" y="2067368"/>
                        <a:ext cx="1155700" cy="7366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13" name="Object 2"/>
          <p:cNvGraphicFramePr>
            <a:graphicFrameLocks noChangeAspect="1"/>
          </p:cNvGraphicFramePr>
          <p:nvPr/>
        </p:nvGraphicFramePr>
        <p:xfrm>
          <a:off x="622226" y="4042291"/>
          <a:ext cx="2324100" cy="1066800"/>
        </p:xfrm>
        <a:graphic>
          <a:graphicData uri="http://schemas.openxmlformats.org/presentationml/2006/ole">
            <mc:AlternateContent xmlns:mc="http://schemas.openxmlformats.org/markup-compatibility/2006">
              <mc:Choice xmlns:v="urn:schemas-microsoft-com:vml" Requires="v">
                <p:oleObj spid="_x0000_s2243611" name="Equation" r:id="rId9" imgW="2323800" imgH="1066680" progId="Equation.DSMT4">
                  <p:embed/>
                </p:oleObj>
              </mc:Choice>
              <mc:Fallback>
                <p:oleObj name="Equation" r:id="rId9" imgW="2323800" imgH="1066680" progId="Equation.DSMT4">
                  <p:embed/>
                  <p:pic>
                    <p:nvPicPr>
                      <p:cNvPr id="0"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2226" y="4042291"/>
                        <a:ext cx="2324100" cy="1066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5"/>
          <p:cNvGraphicFramePr>
            <a:graphicFrameLocks noChangeAspect="1"/>
          </p:cNvGraphicFramePr>
          <p:nvPr/>
        </p:nvGraphicFramePr>
        <p:xfrm>
          <a:off x="4473613" y="2342485"/>
          <a:ext cx="800100" cy="279400"/>
        </p:xfrm>
        <a:graphic>
          <a:graphicData uri="http://schemas.openxmlformats.org/presentationml/2006/ole">
            <mc:AlternateContent xmlns:mc="http://schemas.openxmlformats.org/markup-compatibility/2006">
              <mc:Choice xmlns:v="urn:schemas-microsoft-com:vml" Requires="v">
                <p:oleObj spid="_x0000_s2243612" name="Equation" r:id="rId11" imgW="799920" imgH="279360" progId="Equation.DSMT4">
                  <p:embed/>
                </p:oleObj>
              </mc:Choice>
              <mc:Fallback>
                <p:oleObj name="Equation" r:id="rId11" imgW="799920" imgH="279360" progId="Equation.DSMT4">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73613" y="2342485"/>
                        <a:ext cx="800100" cy="2794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16" name="TextBox 15"/>
          <p:cNvSpPr txBox="1"/>
          <p:nvPr/>
        </p:nvSpPr>
        <p:spPr>
          <a:xfrm>
            <a:off x="744279" y="3274828"/>
            <a:ext cx="7438126" cy="523220"/>
          </a:xfrm>
          <a:prstGeom prst="rect">
            <a:avLst/>
          </a:prstGeom>
          <a:noFill/>
        </p:spPr>
        <p:txBody>
          <a:bodyPr wrap="none" rtlCol="0">
            <a:spAutoFit/>
          </a:bodyPr>
          <a:lstStyle/>
          <a:p>
            <a:r>
              <a:rPr lang="en-US" dirty="0" smtClean="0"/>
              <a:t>Substitute W=S and eliminate H. Then solve for Q</a:t>
            </a:r>
            <a:endParaRPr lang="en-US" dirty="0"/>
          </a:p>
        </p:txBody>
      </p:sp>
      <p:sp>
        <p:nvSpPr>
          <p:cNvPr id="17" name="TextBox 16"/>
          <p:cNvSpPr txBox="1"/>
          <p:nvPr/>
        </p:nvSpPr>
        <p:spPr>
          <a:xfrm>
            <a:off x="4529470" y="4837814"/>
            <a:ext cx="4029739" cy="1815882"/>
          </a:xfrm>
          <a:prstGeom prst="rect">
            <a:avLst/>
          </a:prstGeom>
          <a:noFill/>
        </p:spPr>
        <p:txBody>
          <a:bodyPr wrap="square" rtlCol="0">
            <a:spAutoFit/>
          </a:bodyPr>
          <a:lstStyle/>
          <a:p>
            <a:r>
              <a:rPr lang="en-US" dirty="0" smtClean="0"/>
              <a:t>This is a fundamental equation showing energy dissipation is proportional to velocity cubed</a:t>
            </a:r>
            <a:endParaRPr lang="en-US" dirty="0"/>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98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effectLst/>
        </p:spPr>
        <p:txBody>
          <a:bodyPr/>
          <a:lstStyle/>
          <a:p>
            <a:r>
              <a:rPr lang="en-US" sz="4000" dirty="0" smtClean="0"/>
              <a:t>How do we quantify the turbulence level?</a:t>
            </a:r>
            <a:endParaRPr lang="en-US" sz="4000" dirty="0"/>
          </a:p>
        </p:txBody>
      </p:sp>
      <p:sp>
        <p:nvSpPr>
          <p:cNvPr id="105475" name="Rectangle 3"/>
          <p:cNvSpPr>
            <a:spLocks noGrp="1" noChangeArrowheads="1"/>
          </p:cNvSpPr>
          <p:nvPr>
            <p:ph idx="1"/>
          </p:nvPr>
        </p:nvSpPr>
        <p:spPr>
          <a:xfrm>
            <a:off x="457200" y="1600200"/>
            <a:ext cx="7301706" cy="4525963"/>
          </a:xfrm>
        </p:spPr>
        <p:txBody>
          <a:bodyPr/>
          <a:lstStyle/>
          <a:p>
            <a:r>
              <a:rPr lang="en-US" dirty="0" smtClean="0"/>
              <a:t>The energy dissipation rate, </a:t>
            </a:r>
            <a:r>
              <a:rPr lang="en-US" dirty="0" smtClean="0">
                <a:latin typeface="Symbol" pitchFamily="18" charset="2"/>
              </a:rPr>
              <a:t>e,</a:t>
            </a:r>
            <a:r>
              <a:rPr lang="en-US" dirty="0" smtClean="0"/>
              <a:t> is a measure of the turbulence</a:t>
            </a:r>
          </a:p>
          <a:p>
            <a:r>
              <a:rPr lang="en-US" dirty="0" smtClean="0"/>
              <a:t>It is in the regions of maximum </a:t>
            </a:r>
            <a:r>
              <a:rPr lang="en-US" dirty="0" smtClean="0">
                <a:latin typeface="Symbol" pitchFamily="18" charset="2"/>
              </a:rPr>
              <a:t>e</a:t>
            </a:r>
            <a:r>
              <a:rPr lang="en-US" dirty="0" smtClean="0"/>
              <a:t> where the flocs are most likely to break</a:t>
            </a:r>
            <a:endParaRPr lang="en-US" dirty="0"/>
          </a:p>
        </p:txBody>
      </p:sp>
      <p:grpSp>
        <p:nvGrpSpPr>
          <p:cNvPr id="27" name="Group 26"/>
          <p:cNvGrpSpPr/>
          <p:nvPr/>
        </p:nvGrpSpPr>
        <p:grpSpPr>
          <a:xfrm>
            <a:off x="798513" y="3076575"/>
            <a:ext cx="8345487" cy="3683000"/>
            <a:chOff x="798513" y="3076575"/>
            <a:chExt cx="8345487" cy="3683000"/>
          </a:xfrm>
        </p:grpSpPr>
        <p:grpSp>
          <p:nvGrpSpPr>
            <p:cNvPr id="105502" name="Group 30"/>
            <p:cNvGrpSpPr>
              <a:grpSpLocks/>
            </p:cNvGrpSpPr>
            <p:nvPr/>
          </p:nvGrpSpPr>
          <p:grpSpPr bwMode="auto">
            <a:xfrm>
              <a:off x="906463" y="5362575"/>
              <a:ext cx="7056437" cy="1289050"/>
              <a:chOff x="661" y="2928"/>
              <a:chExt cx="4445" cy="812"/>
            </a:xfrm>
          </p:grpSpPr>
          <p:sp>
            <p:nvSpPr>
              <p:cNvPr id="105479" name="Rectangle 7"/>
              <p:cNvSpPr>
                <a:spLocks noChangeArrowheads="1"/>
              </p:cNvSpPr>
              <p:nvPr/>
            </p:nvSpPr>
            <p:spPr bwMode="auto">
              <a:xfrm>
                <a:off x="664" y="3167"/>
                <a:ext cx="4429" cy="330"/>
              </a:xfrm>
              <a:prstGeom prst="rect">
                <a:avLst/>
              </a:prstGeom>
              <a:solidFill>
                <a:srgbClr val="69FF7B"/>
              </a:solidFill>
              <a:ln w="12700">
                <a:solidFill>
                  <a:schemeClr val="tx1"/>
                </a:solidFill>
                <a:miter lim="800000"/>
                <a:headEnd type="none" w="lg" len="med"/>
                <a:tailEnd type="none" w="lg" len="med"/>
              </a:ln>
              <a:effectLst/>
            </p:spPr>
            <p:txBody>
              <a:bodyPr anchor="ctr">
                <a:spAutoFit/>
              </a:bodyPr>
              <a:lstStyle/>
              <a:p>
                <a:endParaRPr lang="en-US"/>
              </a:p>
            </p:txBody>
          </p:sp>
          <p:grpSp>
            <p:nvGrpSpPr>
              <p:cNvPr id="105491" name="Group 19"/>
              <p:cNvGrpSpPr>
                <a:grpSpLocks/>
              </p:cNvGrpSpPr>
              <p:nvPr/>
            </p:nvGrpSpPr>
            <p:grpSpPr bwMode="auto">
              <a:xfrm>
                <a:off x="943" y="2928"/>
                <a:ext cx="4163" cy="812"/>
                <a:chOff x="943" y="2928"/>
                <a:chExt cx="4163" cy="812"/>
              </a:xfrm>
            </p:grpSpPr>
            <p:pic>
              <p:nvPicPr>
                <p:cNvPr id="105482" name="Picture 3"/>
                <p:cNvPicPr>
                  <a:picLocks noChangeAspect="1" noChangeArrowheads="1"/>
                </p:cNvPicPr>
                <p:nvPr/>
              </p:nvPicPr>
              <p:blipFill>
                <a:blip r:embed="rId3" cstate="screen"/>
                <a:srcRect/>
                <a:stretch>
                  <a:fillRect/>
                </a:stretch>
              </p:blipFill>
              <p:spPr bwMode="auto">
                <a:xfrm>
                  <a:off x="943" y="2928"/>
                  <a:ext cx="257" cy="812"/>
                </a:xfrm>
                <a:prstGeom prst="rect">
                  <a:avLst/>
                </a:prstGeom>
                <a:noFill/>
                <a:ln w="1">
                  <a:noFill/>
                  <a:miter lim="800000"/>
                  <a:headEnd/>
                  <a:tailEnd/>
                </a:ln>
              </p:spPr>
            </p:pic>
            <p:pic>
              <p:nvPicPr>
                <p:cNvPr id="105484" name="Picture 3"/>
                <p:cNvPicPr>
                  <a:picLocks noChangeAspect="1" noChangeArrowheads="1"/>
                </p:cNvPicPr>
                <p:nvPr/>
              </p:nvPicPr>
              <p:blipFill>
                <a:blip r:embed="rId3" cstate="screen"/>
                <a:srcRect/>
                <a:stretch>
                  <a:fillRect/>
                </a:stretch>
              </p:blipFill>
              <p:spPr bwMode="auto">
                <a:xfrm>
                  <a:off x="1501" y="2928"/>
                  <a:ext cx="257" cy="812"/>
                </a:xfrm>
                <a:prstGeom prst="rect">
                  <a:avLst/>
                </a:prstGeom>
                <a:noFill/>
                <a:ln w="1">
                  <a:noFill/>
                  <a:miter lim="800000"/>
                  <a:headEnd/>
                  <a:tailEnd/>
                </a:ln>
              </p:spPr>
            </p:pic>
            <p:pic>
              <p:nvPicPr>
                <p:cNvPr id="105485" name="Picture 3"/>
                <p:cNvPicPr>
                  <a:picLocks noChangeAspect="1" noChangeArrowheads="1"/>
                </p:cNvPicPr>
                <p:nvPr/>
              </p:nvPicPr>
              <p:blipFill>
                <a:blip r:embed="rId3" cstate="screen"/>
                <a:srcRect/>
                <a:stretch>
                  <a:fillRect/>
                </a:stretch>
              </p:blipFill>
              <p:spPr bwMode="auto">
                <a:xfrm>
                  <a:off x="2059" y="2928"/>
                  <a:ext cx="257" cy="812"/>
                </a:xfrm>
                <a:prstGeom prst="rect">
                  <a:avLst/>
                </a:prstGeom>
                <a:noFill/>
                <a:ln w="1">
                  <a:noFill/>
                  <a:miter lim="800000"/>
                  <a:headEnd/>
                  <a:tailEnd/>
                </a:ln>
              </p:spPr>
            </p:pic>
            <p:pic>
              <p:nvPicPr>
                <p:cNvPr id="105486" name="Picture 3"/>
                <p:cNvPicPr>
                  <a:picLocks noChangeAspect="1" noChangeArrowheads="1"/>
                </p:cNvPicPr>
                <p:nvPr/>
              </p:nvPicPr>
              <p:blipFill>
                <a:blip r:embed="rId3" cstate="screen"/>
                <a:srcRect/>
                <a:stretch>
                  <a:fillRect/>
                </a:stretch>
              </p:blipFill>
              <p:spPr bwMode="auto">
                <a:xfrm>
                  <a:off x="2617" y="2928"/>
                  <a:ext cx="257" cy="812"/>
                </a:xfrm>
                <a:prstGeom prst="rect">
                  <a:avLst/>
                </a:prstGeom>
                <a:noFill/>
                <a:ln w="1">
                  <a:noFill/>
                  <a:miter lim="800000"/>
                  <a:headEnd/>
                  <a:tailEnd/>
                </a:ln>
              </p:spPr>
            </p:pic>
            <p:pic>
              <p:nvPicPr>
                <p:cNvPr id="105487" name="Picture 3"/>
                <p:cNvPicPr>
                  <a:picLocks noChangeAspect="1" noChangeArrowheads="1"/>
                </p:cNvPicPr>
                <p:nvPr/>
              </p:nvPicPr>
              <p:blipFill>
                <a:blip r:embed="rId3" cstate="screen"/>
                <a:srcRect/>
                <a:stretch>
                  <a:fillRect/>
                </a:stretch>
              </p:blipFill>
              <p:spPr bwMode="auto">
                <a:xfrm>
                  <a:off x="3175" y="2928"/>
                  <a:ext cx="257" cy="812"/>
                </a:xfrm>
                <a:prstGeom prst="rect">
                  <a:avLst/>
                </a:prstGeom>
                <a:noFill/>
                <a:ln w="1">
                  <a:noFill/>
                  <a:miter lim="800000"/>
                  <a:headEnd/>
                  <a:tailEnd/>
                </a:ln>
              </p:spPr>
            </p:pic>
            <p:pic>
              <p:nvPicPr>
                <p:cNvPr id="105488" name="Picture 3"/>
                <p:cNvPicPr>
                  <a:picLocks noChangeAspect="1" noChangeArrowheads="1"/>
                </p:cNvPicPr>
                <p:nvPr/>
              </p:nvPicPr>
              <p:blipFill>
                <a:blip r:embed="rId3" cstate="screen"/>
                <a:srcRect/>
                <a:stretch>
                  <a:fillRect/>
                </a:stretch>
              </p:blipFill>
              <p:spPr bwMode="auto">
                <a:xfrm>
                  <a:off x="3733" y="2928"/>
                  <a:ext cx="257" cy="812"/>
                </a:xfrm>
                <a:prstGeom prst="rect">
                  <a:avLst/>
                </a:prstGeom>
                <a:noFill/>
                <a:ln w="1">
                  <a:noFill/>
                  <a:miter lim="800000"/>
                  <a:headEnd/>
                  <a:tailEnd/>
                </a:ln>
              </p:spPr>
            </p:pic>
            <p:pic>
              <p:nvPicPr>
                <p:cNvPr id="105489" name="Picture 3"/>
                <p:cNvPicPr>
                  <a:picLocks noChangeAspect="1" noChangeArrowheads="1"/>
                </p:cNvPicPr>
                <p:nvPr/>
              </p:nvPicPr>
              <p:blipFill>
                <a:blip r:embed="rId3" cstate="screen"/>
                <a:srcRect/>
                <a:stretch>
                  <a:fillRect/>
                </a:stretch>
              </p:blipFill>
              <p:spPr bwMode="auto">
                <a:xfrm>
                  <a:off x="4291" y="2928"/>
                  <a:ext cx="257" cy="812"/>
                </a:xfrm>
                <a:prstGeom prst="rect">
                  <a:avLst/>
                </a:prstGeom>
                <a:noFill/>
                <a:ln w="1">
                  <a:noFill/>
                  <a:miter lim="800000"/>
                  <a:headEnd/>
                  <a:tailEnd/>
                </a:ln>
              </p:spPr>
            </p:pic>
            <p:pic>
              <p:nvPicPr>
                <p:cNvPr id="105490" name="Picture 3"/>
                <p:cNvPicPr>
                  <a:picLocks noChangeAspect="1" noChangeArrowheads="1"/>
                </p:cNvPicPr>
                <p:nvPr/>
              </p:nvPicPr>
              <p:blipFill>
                <a:blip r:embed="rId3" cstate="screen"/>
                <a:srcRect/>
                <a:stretch>
                  <a:fillRect/>
                </a:stretch>
              </p:blipFill>
              <p:spPr bwMode="auto">
                <a:xfrm>
                  <a:off x="4849" y="2928"/>
                  <a:ext cx="257" cy="812"/>
                </a:xfrm>
                <a:prstGeom prst="rect">
                  <a:avLst/>
                </a:prstGeom>
                <a:noFill/>
                <a:ln w="1">
                  <a:noFill/>
                  <a:miter lim="800000"/>
                  <a:headEnd/>
                  <a:tailEnd/>
                </a:ln>
              </p:spPr>
            </p:pic>
          </p:grpSp>
          <p:grpSp>
            <p:nvGrpSpPr>
              <p:cNvPr id="105492" name="Group 20"/>
              <p:cNvGrpSpPr>
                <a:grpSpLocks/>
              </p:cNvGrpSpPr>
              <p:nvPr/>
            </p:nvGrpSpPr>
            <p:grpSpPr bwMode="auto">
              <a:xfrm flipV="1">
                <a:off x="661" y="2928"/>
                <a:ext cx="4163" cy="812"/>
                <a:chOff x="943" y="2928"/>
                <a:chExt cx="4163" cy="812"/>
              </a:xfrm>
            </p:grpSpPr>
            <p:pic>
              <p:nvPicPr>
                <p:cNvPr id="105493" name="Picture 3"/>
                <p:cNvPicPr>
                  <a:picLocks noChangeAspect="1" noChangeArrowheads="1"/>
                </p:cNvPicPr>
                <p:nvPr/>
              </p:nvPicPr>
              <p:blipFill>
                <a:blip r:embed="rId3" cstate="screen"/>
                <a:srcRect/>
                <a:stretch>
                  <a:fillRect/>
                </a:stretch>
              </p:blipFill>
              <p:spPr bwMode="auto">
                <a:xfrm>
                  <a:off x="943" y="2928"/>
                  <a:ext cx="257" cy="812"/>
                </a:xfrm>
                <a:prstGeom prst="rect">
                  <a:avLst/>
                </a:prstGeom>
                <a:noFill/>
                <a:ln w="1">
                  <a:noFill/>
                  <a:miter lim="800000"/>
                  <a:headEnd/>
                  <a:tailEnd/>
                </a:ln>
              </p:spPr>
            </p:pic>
            <p:pic>
              <p:nvPicPr>
                <p:cNvPr id="105494" name="Picture 3"/>
                <p:cNvPicPr>
                  <a:picLocks noChangeAspect="1" noChangeArrowheads="1"/>
                </p:cNvPicPr>
                <p:nvPr/>
              </p:nvPicPr>
              <p:blipFill>
                <a:blip r:embed="rId3" cstate="screen"/>
                <a:srcRect/>
                <a:stretch>
                  <a:fillRect/>
                </a:stretch>
              </p:blipFill>
              <p:spPr bwMode="auto">
                <a:xfrm>
                  <a:off x="1501" y="2928"/>
                  <a:ext cx="257" cy="812"/>
                </a:xfrm>
                <a:prstGeom prst="rect">
                  <a:avLst/>
                </a:prstGeom>
                <a:noFill/>
                <a:ln w="1">
                  <a:noFill/>
                  <a:miter lim="800000"/>
                  <a:headEnd/>
                  <a:tailEnd/>
                </a:ln>
              </p:spPr>
            </p:pic>
            <p:pic>
              <p:nvPicPr>
                <p:cNvPr id="105495" name="Picture 3"/>
                <p:cNvPicPr>
                  <a:picLocks noChangeAspect="1" noChangeArrowheads="1"/>
                </p:cNvPicPr>
                <p:nvPr/>
              </p:nvPicPr>
              <p:blipFill>
                <a:blip r:embed="rId3" cstate="screen"/>
                <a:srcRect/>
                <a:stretch>
                  <a:fillRect/>
                </a:stretch>
              </p:blipFill>
              <p:spPr bwMode="auto">
                <a:xfrm>
                  <a:off x="2059" y="2928"/>
                  <a:ext cx="257" cy="812"/>
                </a:xfrm>
                <a:prstGeom prst="rect">
                  <a:avLst/>
                </a:prstGeom>
                <a:noFill/>
                <a:ln w="1">
                  <a:noFill/>
                  <a:miter lim="800000"/>
                  <a:headEnd/>
                  <a:tailEnd/>
                </a:ln>
              </p:spPr>
            </p:pic>
            <p:pic>
              <p:nvPicPr>
                <p:cNvPr id="105496" name="Picture 3"/>
                <p:cNvPicPr>
                  <a:picLocks noChangeAspect="1" noChangeArrowheads="1"/>
                </p:cNvPicPr>
                <p:nvPr/>
              </p:nvPicPr>
              <p:blipFill>
                <a:blip r:embed="rId3" cstate="screen"/>
                <a:srcRect/>
                <a:stretch>
                  <a:fillRect/>
                </a:stretch>
              </p:blipFill>
              <p:spPr bwMode="auto">
                <a:xfrm>
                  <a:off x="2617" y="2928"/>
                  <a:ext cx="257" cy="812"/>
                </a:xfrm>
                <a:prstGeom prst="rect">
                  <a:avLst/>
                </a:prstGeom>
                <a:noFill/>
                <a:ln w="1">
                  <a:noFill/>
                  <a:miter lim="800000"/>
                  <a:headEnd/>
                  <a:tailEnd/>
                </a:ln>
              </p:spPr>
            </p:pic>
            <p:pic>
              <p:nvPicPr>
                <p:cNvPr id="105497" name="Picture 3"/>
                <p:cNvPicPr>
                  <a:picLocks noChangeAspect="1" noChangeArrowheads="1"/>
                </p:cNvPicPr>
                <p:nvPr/>
              </p:nvPicPr>
              <p:blipFill>
                <a:blip r:embed="rId3" cstate="screen"/>
                <a:srcRect/>
                <a:stretch>
                  <a:fillRect/>
                </a:stretch>
              </p:blipFill>
              <p:spPr bwMode="auto">
                <a:xfrm>
                  <a:off x="3175" y="2928"/>
                  <a:ext cx="257" cy="812"/>
                </a:xfrm>
                <a:prstGeom prst="rect">
                  <a:avLst/>
                </a:prstGeom>
                <a:noFill/>
                <a:ln w="1">
                  <a:noFill/>
                  <a:miter lim="800000"/>
                  <a:headEnd/>
                  <a:tailEnd/>
                </a:ln>
              </p:spPr>
            </p:pic>
            <p:pic>
              <p:nvPicPr>
                <p:cNvPr id="105498" name="Picture 3"/>
                <p:cNvPicPr>
                  <a:picLocks noChangeAspect="1" noChangeArrowheads="1"/>
                </p:cNvPicPr>
                <p:nvPr/>
              </p:nvPicPr>
              <p:blipFill>
                <a:blip r:embed="rId3" cstate="screen"/>
                <a:srcRect/>
                <a:stretch>
                  <a:fillRect/>
                </a:stretch>
              </p:blipFill>
              <p:spPr bwMode="auto">
                <a:xfrm>
                  <a:off x="3733" y="2928"/>
                  <a:ext cx="257" cy="812"/>
                </a:xfrm>
                <a:prstGeom prst="rect">
                  <a:avLst/>
                </a:prstGeom>
                <a:noFill/>
                <a:ln w="1">
                  <a:noFill/>
                  <a:miter lim="800000"/>
                  <a:headEnd/>
                  <a:tailEnd/>
                </a:ln>
              </p:spPr>
            </p:pic>
            <p:pic>
              <p:nvPicPr>
                <p:cNvPr id="105499" name="Picture 3"/>
                <p:cNvPicPr>
                  <a:picLocks noChangeAspect="1" noChangeArrowheads="1"/>
                </p:cNvPicPr>
                <p:nvPr/>
              </p:nvPicPr>
              <p:blipFill>
                <a:blip r:embed="rId3" cstate="screen"/>
                <a:srcRect/>
                <a:stretch>
                  <a:fillRect/>
                </a:stretch>
              </p:blipFill>
              <p:spPr bwMode="auto">
                <a:xfrm>
                  <a:off x="4291" y="2928"/>
                  <a:ext cx="257" cy="812"/>
                </a:xfrm>
                <a:prstGeom prst="rect">
                  <a:avLst/>
                </a:prstGeom>
                <a:noFill/>
                <a:ln w="1">
                  <a:noFill/>
                  <a:miter lim="800000"/>
                  <a:headEnd/>
                  <a:tailEnd/>
                </a:ln>
              </p:spPr>
            </p:pic>
            <p:pic>
              <p:nvPicPr>
                <p:cNvPr id="105500" name="Picture 3"/>
                <p:cNvPicPr>
                  <a:picLocks noChangeAspect="1" noChangeArrowheads="1"/>
                </p:cNvPicPr>
                <p:nvPr/>
              </p:nvPicPr>
              <p:blipFill>
                <a:blip r:embed="rId3" cstate="screen"/>
                <a:srcRect/>
                <a:stretch>
                  <a:fillRect/>
                </a:stretch>
              </p:blipFill>
              <p:spPr bwMode="auto">
                <a:xfrm>
                  <a:off x="4849" y="2928"/>
                  <a:ext cx="257" cy="812"/>
                </a:xfrm>
                <a:prstGeom prst="rect">
                  <a:avLst/>
                </a:prstGeom>
                <a:noFill/>
                <a:ln w="1">
                  <a:noFill/>
                  <a:miter lim="800000"/>
                  <a:headEnd/>
                  <a:tailEnd/>
                </a:ln>
              </p:spPr>
            </p:pic>
          </p:grpSp>
        </p:grpSp>
        <p:pic>
          <p:nvPicPr>
            <p:cNvPr id="105483" name="Picture 3"/>
            <p:cNvPicPr>
              <a:picLocks noChangeAspect="1" noChangeArrowheads="1"/>
            </p:cNvPicPr>
            <p:nvPr/>
          </p:nvPicPr>
          <p:blipFill>
            <a:blip r:embed="rId4" cstate="screen"/>
            <a:srcRect/>
            <a:stretch>
              <a:fillRect/>
            </a:stretch>
          </p:blipFill>
          <p:spPr bwMode="auto">
            <a:xfrm>
              <a:off x="8313738" y="3076575"/>
              <a:ext cx="830262" cy="3643313"/>
            </a:xfrm>
            <a:prstGeom prst="rect">
              <a:avLst/>
            </a:prstGeom>
            <a:noFill/>
            <a:ln w="1">
              <a:noFill/>
              <a:miter lim="800000"/>
              <a:headEnd/>
              <a:tailEnd/>
            </a:ln>
          </p:spPr>
        </p:pic>
        <p:pic>
          <p:nvPicPr>
            <p:cNvPr id="105480" name="Picture 8" descr="50 Lps 2 bays-Model side"/>
            <p:cNvPicPr>
              <a:picLocks noChangeAspect="1" noChangeArrowheads="1"/>
            </p:cNvPicPr>
            <p:nvPr/>
          </p:nvPicPr>
          <p:blipFill>
            <a:blip r:embed="rId5" cstate="screen">
              <a:clrChange>
                <a:clrFrom>
                  <a:srgbClr val="FFFFFF"/>
                </a:clrFrom>
                <a:clrTo>
                  <a:srgbClr val="FFFFFF">
                    <a:alpha val="0"/>
                  </a:srgbClr>
                </a:clrTo>
              </a:clrChange>
              <a:lum bright="-100000"/>
            </a:blip>
            <a:srcRect t="68666"/>
            <a:stretch>
              <a:fillRect/>
            </a:stretch>
          </p:blipFill>
          <p:spPr bwMode="auto">
            <a:xfrm>
              <a:off x="798513" y="5051425"/>
              <a:ext cx="7270750" cy="1708150"/>
            </a:xfrm>
            <a:prstGeom prst="rect">
              <a:avLst/>
            </a:prstGeom>
            <a:noFill/>
          </p:spPr>
        </p:pic>
      </p:grpSp>
      <p:sp>
        <p:nvSpPr>
          <p:cNvPr id="105501" name="Text Box 29"/>
          <p:cNvSpPr txBox="1">
            <a:spLocks noChangeArrowheads="1"/>
          </p:cNvSpPr>
          <p:nvPr/>
        </p:nvSpPr>
        <p:spPr bwMode="auto">
          <a:xfrm>
            <a:off x="8348663" y="2767013"/>
            <a:ext cx="795337" cy="336550"/>
          </a:xfrm>
          <a:prstGeom prst="rect">
            <a:avLst/>
          </a:prstGeom>
          <a:noFill/>
          <a:ln w="12700">
            <a:noFill/>
            <a:miter lim="800000"/>
            <a:headEnd type="none" w="lg" len="med"/>
            <a:tailEnd type="none" w="lg" len="med"/>
          </a:ln>
          <a:effectLst/>
        </p:spPr>
        <p:txBody>
          <a:bodyPr wrap="none">
            <a:spAutoFit/>
          </a:bodyPr>
          <a:lstStyle/>
          <a:p>
            <a:r>
              <a:rPr lang="en-US" sz="1600" smtClean="0"/>
              <a:t>mW/kg</a:t>
            </a:r>
            <a:endParaRPr lang="en-US" sz="1600"/>
          </a:p>
        </p:txBody>
      </p:sp>
      <p:sp>
        <p:nvSpPr>
          <p:cNvPr id="28" name="Oval 2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Add Reynolds constraint</a:t>
            </a:r>
            <a:endParaRPr lang="en-US" dirty="0"/>
          </a:p>
        </p:txBody>
      </p:sp>
      <p:graphicFrame>
        <p:nvGraphicFramePr>
          <p:cNvPr id="1506306" name="Object 2"/>
          <p:cNvGraphicFramePr>
            <a:graphicFrameLocks noChangeAspect="1"/>
          </p:cNvGraphicFramePr>
          <p:nvPr/>
        </p:nvGraphicFramePr>
        <p:xfrm>
          <a:off x="773113" y="2097088"/>
          <a:ext cx="1854200" cy="736600"/>
        </p:xfrm>
        <a:graphic>
          <a:graphicData uri="http://schemas.openxmlformats.org/presentationml/2006/ole">
            <mc:AlternateContent xmlns:mc="http://schemas.openxmlformats.org/markup-compatibility/2006">
              <mc:Choice xmlns:v="urn:schemas-microsoft-com:vml" Requires="v">
                <p:oleObj spid="_x0000_s1507135" name="Equation" r:id="rId3" imgW="1854000" imgH="736560" progId="Equation.DSMT4">
                  <p:embed/>
                </p:oleObj>
              </mc:Choice>
              <mc:Fallback>
                <p:oleObj name="Equation" r:id="rId3" imgW="1854000" imgH="736560"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113" y="2097088"/>
                        <a:ext cx="1854200" cy="7366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1506308" name="Object 5"/>
          <p:cNvGraphicFramePr>
            <a:graphicFrameLocks noChangeAspect="1"/>
          </p:cNvGraphicFramePr>
          <p:nvPr/>
        </p:nvGraphicFramePr>
        <p:xfrm>
          <a:off x="542741" y="3377535"/>
          <a:ext cx="2603500" cy="1066800"/>
        </p:xfrm>
        <a:graphic>
          <a:graphicData uri="http://schemas.openxmlformats.org/presentationml/2006/ole">
            <mc:AlternateContent xmlns:mc="http://schemas.openxmlformats.org/markup-compatibility/2006">
              <mc:Choice xmlns:v="urn:schemas-microsoft-com:vml" Requires="v">
                <p:oleObj spid="_x0000_s1507136" name="Equation" r:id="rId5" imgW="2603160" imgH="1066680" progId="Equation.DSMT4">
                  <p:embed/>
                </p:oleObj>
              </mc:Choice>
              <mc:Fallback>
                <p:oleObj name="Equation" r:id="rId5" imgW="2603160" imgH="106668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2741" y="3377535"/>
                        <a:ext cx="2603500" cy="10668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1506309" name="Object 5"/>
          <p:cNvGraphicFramePr>
            <a:graphicFrameLocks noChangeAspect="1"/>
          </p:cNvGraphicFramePr>
          <p:nvPr/>
        </p:nvGraphicFramePr>
        <p:xfrm>
          <a:off x="565925" y="5244214"/>
          <a:ext cx="2324100" cy="1219200"/>
        </p:xfrm>
        <a:graphic>
          <a:graphicData uri="http://schemas.openxmlformats.org/presentationml/2006/ole">
            <mc:AlternateContent xmlns:mc="http://schemas.openxmlformats.org/markup-compatibility/2006">
              <mc:Choice xmlns:v="urn:schemas-microsoft-com:vml" Requires="v">
                <p:oleObj spid="_x0000_s1507137" name="Equation" r:id="rId7" imgW="2323800" imgH="1218960" progId="Equation.DSMT4">
                  <p:embed/>
                </p:oleObj>
              </mc:Choice>
              <mc:Fallback>
                <p:oleObj name="Equation" r:id="rId7" imgW="2323800" imgH="1218960" progId="Equation.DSMT4">
                  <p:embed/>
                  <p:pic>
                    <p:nvPicPr>
                      <p:cNvPr id="0"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5925" y="5244214"/>
                        <a:ext cx="2324100" cy="12192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1506310" name="Object 6"/>
          <p:cNvGraphicFramePr>
            <a:graphicFrameLocks noChangeAspect="1"/>
          </p:cNvGraphicFramePr>
          <p:nvPr/>
        </p:nvGraphicFramePr>
        <p:xfrm>
          <a:off x="4394976" y="1892669"/>
          <a:ext cx="2197100" cy="1066800"/>
        </p:xfrm>
        <a:graphic>
          <a:graphicData uri="http://schemas.openxmlformats.org/presentationml/2006/ole">
            <mc:AlternateContent xmlns:mc="http://schemas.openxmlformats.org/markup-compatibility/2006">
              <mc:Choice xmlns:v="urn:schemas-microsoft-com:vml" Requires="v">
                <p:oleObj spid="_x0000_s1507138" name="Equation" r:id="rId9" imgW="2197080" imgH="1066680" progId="Equation.DSMT4">
                  <p:embed/>
                </p:oleObj>
              </mc:Choice>
              <mc:Fallback>
                <p:oleObj name="Equation" r:id="rId9" imgW="2197080" imgH="1066680" progId="Equation.DSMT4">
                  <p:embed/>
                  <p:pic>
                    <p:nvPicPr>
                      <p:cNvPr id="0"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94976" y="1892669"/>
                        <a:ext cx="2197100" cy="1066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TextBox 9"/>
          <p:cNvSpPr txBox="1"/>
          <p:nvPr/>
        </p:nvSpPr>
        <p:spPr>
          <a:xfrm>
            <a:off x="393405" y="4529470"/>
            <a:ext cx="8307082" cy="523220"/>
          </a:xfrm>
          <a:prstGeom prst="rect">
            <a:avLst/>
          </a:prstGeom>
          <a:noFill/>
        </p:spPr>
        <p:txBody>
          <a:bodyPr wrap="none" rtlCol="0">
            <a:spAutoFit/>
          </a:bodyPr>
          <a:lstStyle/>
          <a:p>
            <a:r>
              <a:rPr lang="en-US" dirty="0" smtClean="0"/>
              <a:t>Solve for S to get minimum S given Reynolds constraint</a:t>
            </a:r>
            <a:endParaRPr lang="en-US" dirty="0"/>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06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Minimum Turbulent Flow Flocculation</a:t>
            </a:r>
            <a:endParaRPr lang="en-US" dirty="0"/>
          </a:p>
        </p:txBody>
      </p:sp>
      <p:graphicFrame>
        <p:nvGraphicFramePr>
          <p:cNvPr id="1499140" name="Object 4"/>
          <p:cNvGraphicFramePr>
            <a:graphicFrameLocks noChangeAspect="1"/>
          </p:cNvGraphicFramePr>
          <p:nvPr/>
        </p:nvGraphicFramePr>
        <p:xfrm>
          <a:off x="3665538" y="1920875"/>
          <a:ext cx="2324100" cy="1219200"/>
        </p:xfrm>
        <a:graphic>
          <a:graphicData uri="http://schemas.openxmlformats.org/presentationml/2006/ole">
            <mc:AlternateContent xmlns:mc="http://schemas.openxmlformats.org/markup-compatibility/2006">
              <mc:Choice xmlns:v="urn:schemas-microsoft-com:vml" Requires="v">
                <p:oleObj spid="_x0000_s1499766" name="Equation" r:id="rId3" imgW="2323800" imgH="1218960" progId="Equation.DSMT4">
                  <p:embed/>
                </p:oleObj>
              </mc:Choice>
              <mc:Fallback>
                <p:oleObj name="Equation" r:id="rId3" imgW="2323800" imgH="1218960" progId="Equation.DSMT4">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5538" y="1920875"/>
                        <a:ext cx="2324100" cy="12192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1499141" name="Object 2"/>
          <p:cNvGraphicFramePr>
            <a:graphicFrameLocks noChangeAspect="1"/>
          </p:cNvGraphicFramePr>
          <p:nvPr/>
        </p:nvGraphicFramePr>
        <p:xfrm>
          <a:off x="467168" y="1977361"/>
          <a:ext cx="2324100" cy="1066800"/>
        </p:xfrm>
        <a:graphic>
          <a:graphicData uri="http://schemas.openxmlformats.org/presentationml/2006/ole">
            <mc:AlternateContent xmlns:mc="http://schemas.openxmlformats.org/markup-compatibility/2006">
              <mc:Choice xmlns:v="urn:schemas-microsoft-com:vml" Requires="v">
                <p:oleObj spid="_x0000_s1499767" name="Equation" r:id="rId5" imgW="2323800" imgH="1066680" progId="Equation.DSMT4">
                  <p:embed/>
                </p:oleObj>
              </mc:Choice>
              <mc:Fallback>
                <p:oleObj name="Equation" r:id="rId5" imgW="2323800" imgH="1066680" progId="Equation.DSMT4">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168" y="1977361"/>
                        <a:ext cx="2324100" cy="1066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2"/>
          <p:cNvGraphicFramePr>
            <a:graphicFrameLocks noChangeAspect="1"/>
          </p:cNvGraphicFramePr>
          <p:nvPr/>
        </p:nvGraphicFramePr>
        <p:xfrm>
          <a:off x="470047" y="3850463"/>
          <a:ext cx="2362200" cy="1219200"/>
        </p:xfrm>
        <a:graphic>
          <a:graphicData uri="http://schemas.openxmlformats.org/presentationml/2006/ole">
            <mc:AlternateContent xmlns:mc="http://schemas.openxmlformats.org/markup-compatibility/2006">
              <mc:Choice xmlns:v="urn:schemas-microsoft-com:vml" Requires="v">
                <p:oleObj spid="_x0000_s1499768" name="Equation" r:id="rId7" imgW="2361960" imgH="1218960" progId="Equation.DSMT4">
                  <p:embed/>
                </p:oleObj>
              </mc:Choice>
              <mc:Fallback>
                <p:oleObj name="Equation" r:id="rId7" imgW="2361960" imgH="1218960" progId="Equation.DSMT4">
                  <p:embed/>
                  <p:pic>
                    <p:nvPicPr>
                      <p:cNvPr id="0"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0047" y="3850463"/>
                        <a:ext cx="2362200" cy="1219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TextBox 9"/>
          <p:cNvSpPr txBox="1"/>
          <p:nvPr/>
        </p:nvSpPr>
        <p:spPr>
          <a:xfrm>
            <a:off x="466725" y="5353050"/>
            <a:ext cx="8220075" cy="954107"/>
          </a:xfrm>
          <a:prstGeom prst="rect">
            <a:avLst/>
          </a:prstGeom>
          <a:noFill/>
        </p:spPr>
        <p:txBody>
          <a:bodyPr wrap="square" rtlCol="0">
            <a:spAutoFit/>
          </a:bodyPr>
          <a:lstStyle/>
          <a:p>
            <a:r>
              <a:rPr lang="en-US" dirty="0" smtClean="0"/>
              <a:t>The minimum flow for a turbulent flow reactor is about 110 </a:t>
            </a:r>
            <a:r>
              <a:rPr lang="en-US" dirty="0" err="1" smtClean="0"/>
              <a:t>mL</a:t>
            </a:r>
            <a:r>
              <a:rPr lang="en-US" dirty="0" smtClean="0"/>
              <a:t>/s. The minimum S is 3.66 cm</a:t>
            </a:r>
            <a:endParaRPr lang="en-US" dirty="0"/>
          </a:p>
        </p:txBody>
      </p:sp>
      <p:sp>
        <p:nvSpPr>
          <p:cNvPr id="7" name="TextBox 6"/>
          <p:cNvSpPr txBox="1"/>
          <p:nvPr/>
        </p:nvSpPr>
        <p:spPr>
          <a:xfrm>
            <a:off x="212651" y="3338624"/>
            <a:ext cx="8465779" cy="523220"/>
          </a:xfrm>
          <a:prstGeom prst="rect">
            <a:avLst/>
          </a:prstGeom>
          <a:noFill/>
        </p:spPr>
        <p:txBody>
          <a:bodyPr wrap="none" rtlCol="0">
            <a:spAutoFit/>
          </a:bodyPr>
          <a:lstStyle/>
          <a:p>
            <a:r>
              <a:rPr lang="en-US" dirty="0" smtClean="0"/>
              <a:t>Combine equation for Q and S to get Q as function of Re.</a:t>
            </a:r>
            <a:endParaRPr lang="en-US" dirty="0"/>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equation for Spacing as function of head loss</a:t>
            </a:r>
            <a:endParaRPr lang="en-US" dirty="0">
              <a:latin typeface="Symbol" panose="05050102010706020507" pitchFamily="18" charset="2"/>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1877088594"/>
              </p:ext>
            </p:extLst>
          </p:nvPr>
        </p:nvGraphicFramePr>
        <p:xfrm>
          <a:off x="1452918" y="3004788"/>
          <a:ext cx="2362200" cy="876300"/>
        </p:xfrm>
        <a:graphic>
          <a:graphicData uri="http://schemas.openxmlformats.org/presentationml/2006/ole">
            <mc:AlternateContent xmlns:mc="http://schemas.openxmlformats.org/markup-compatibility/2006">
              <mc:Choice xmlns:v="urn:schemas-microsoft-com:vml" Requires="v">
                <p:oleObj spid="_x0000_s2240620" name="Equation" r:id="rId3" imgW="2361960" imgH="876240" progId="Equation.DSMT4">
                  <p:embed/>
                </p:oleObj>
              </mc:Choice>
              <mc:Fallback>
                <p:oleObj name="Equation" r:id="rId3" imgW="2361960" imgH="876240" progId="Equation.DSMT4">
                  <p:embed/>
                  <p:pic>
                    <p:nvPicPr>
                      <p:cNvPr id="0" name="Object 3"/>
                      <p:cNvPicPr>
                        <a:picLocks noChangeAspect="1" noChangeArrowheads="1"/>
                      </p:cNvPicPr>
                      <p:nvPr/>
                    </p:nvPicPr>
                    <p:blipFill>
                      <a:blip r:embed="rId4"/>
                      <a:srcRect/>
                      <a:stretch>
                        <a:fillRect/>
                      </a:stretch>
                    </p:blipFill>
                    <p:spPr bwMode="auto">
                      <a:xfrm>
                        <a:off x="1452918" y="3004788"/>
                        <a:ext cx="2362200"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4070898842"/>
              </p:ext>
            </p:extLst>
          </p:nvPr>
        </p:nvGraphicFramePr>
        <p:xfrm>
          <a:off x="9726186" y="5248039"/>
          <a:ext cx="939800" cy="1004888"/>
        </p:xfrm>
        <a:graphic>
          <a:graphicData uri="http://schemas.openxmlformats.org/presentationml/2006/ole">
            <mc:AlternateContent xmlns:mc="http://schemas.openxmlformats.org/markup-compatibility/2006">
              <mc:Choice xmlns:v="urn:schemas-microsoft-com:vml" Requires="v">
                <p:oleObj spid="_x0000_s2240621" name="Equation" r:id="rId5" imgW="1091880" imgH="1168200" progId="Equation.DSMT4">
                  <p:embed/>
                </p:oleObj>
              </mc:Choice>
              <mc:Fallback>
                <p:oleObj name="Equation" r:id="rId5" imgW="1091880" imgH="1168200" progId="Equation.DSMT4">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26186" y="5248039"/>
                        <a:ext cx="93980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3552824883"/>
              </p:ext>
            </p:extLst>
          </p:nvPr>
        </p:nvGraphicFramePr>
        <p:xfrm>
          <a:off x="785813" y="1636713"/>
          <a:ext cx="1473200" cy="1028700"/>
        </p:xfrm>
        <a:graphic>
          <a:graphicData uri="http://schemas.openxmlformats.org/presentationml/2006/ole">
            <mc:AlternateContent xmlns:mc="http://schemas.openxmlformats.org/markup-compatibility/2006">
              <mc:Choice xmlns:v="urn:schemas-microsoft-com:vml" Requires="v">
                <p:oleObj spid="_x0000_s2240622" name="Equation" r:id="rId7" imgW="1473120" imgH="1028520" progId="Equation.DSMT4">
                  <p:embed/>
                </p:oleObj>
              </mc:Choice>
              <mc:Fallback>
                <p:oleObj name="Equation" r:id="rId7" imgW="1473120" imgH="1028520" progId="Equation.DSMT4">
                  <p:embed/>
                  <p:pic>
                    <p:nvPicPr>
                      <p:cNvPr id="0" name="Object 17"/>
                      <p:cNvPicPr>
                        <a:picLocks noChangeAspect="1" noChangeArrowheads="1"/>
                      </p:cNvPicPr>
                      <p:nvPr/>
                    </p:nvPicPr>
                    <p:blipFill>
                      <a:blip r:embed="rId8"/>
                      <a:srcRect/>
                      <a:stretch>
                        <a:fillRect/>
                      </a:stretch>
                    </p:blipFill>
                    <p:spPr bwMode="auto">
                      <a:xfrm>
                        <a:off x="785813" y="1636713"/>
                        <a:ext cx="1473200"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1759363712"/>
              </p:ext>
            </p:extLst>
          </p:nvPr>
        </p:nvGraphicFramePr>
        <p:xfrm>
          <a:off x="381000" y="4229100"/>
          <a:ext cx="4521200" cy="1193800"/>
        </p:xfrm>
        <a:graphic>
          <a:graphicData uri="http://schemas.openxmlformats.org/presentationml/2006/ole">
            <mc:AlternateContent xmlns:mc="http://schemas.openxmlformats.org/markup-compatibility/2006">
              <mc:Choice xmlns:v="urn:schemas-microsoft-com:vml" Requires="v">
                <p:oleObj spid="_x0000_s2240623" name="Equation" r:id="rId9" imgW="4520880" imgH="1193760" progId="Equation.DSMT4">
                  <p:embed/>
                </p:oleObj>
              </mc:Choice>
              <mc:Fallback>
                <p:oleObj name="Equation" r:id="rId9" imgW="4520880" imgH="1193760" progId="Equation.DSMT4">
                  <p:embed/>
                  <p:pic>
                    <p:nvPicPr>
                      <p:cNvPr id="0" name=""/>
                      <p:cNvPicPr>
                        <a:picLocks noChangeAspect="1" noChangeArrowheads="1"/>
                      </p:cNvPicPr>
                      <p:nvPr/>
                    </p:nvPicPr>
                    <p:blipFill>
                      <a:blip r:embed="rId10"/>
                      <a:srcRect/>
                      <a:stretch>
                        <a:fillRect/>
                      </a:stretch>
                    </p:blipFill>
                    <p:spPr bwMode="auto">
                      <a:xfrm>
                        <a:off x="381000" y="4229100"/>
                        <a:ext cx="4521200" cy="119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3230268605"/>
              </p:ext>
            </p:extLst>
          </p:nvPr>
        </p:nvGraphicFramePr>
        <p:xfrm>
          <a:off x="3077191" y="1729758"/>
          <a:ext cx="2184400" cy="876300"/>
        </p:xfrm>
        <a:graphic>
          <a:graphicData uri="http://schemas.openxmlformats.org/presentationml/2006/ole">
            <mc:AlternateContent xmlns:mc="http://schemas.openxmlformats.org/markup-compatibility/2006">
              <mc:Choice xmlns:v="urn:schemas-microsoft-com:vml" Requires="v">
                <p:oleObj spid="_x0000_s2240624" name="Equation" r:id="rId11" imgW="2184120" imgH="876240" progId="Equation.DSMT4">
                  <p:embed/>
                </p:oleObj>
              </mc:Choice>
              <mc:Fallback>
                <p:oleObj name="Equation" r:id="rId11" imgW="2184120" imgH="876240" progId="Equation.DSMT4">
                  <p:embed/>
                  <p:pic>
                    <p:nvPicPr>
                      <p:cNvPr id="0" name=""/>
                      <p:cNvPicPr>
                        <a:picLocks noChangeAspect="1" noChangeArrowheads="1"/>
                      </p:cNvPicPr>
                      <p:nvPr/>
                    </p:nvPicPr>
                    <p:blipFill>
                      <a:blip r:embed="rId12"/>
                      <a:srcRect/>
                      <a:stretch>
                        <a:fillRect/>
                      </a:stretch>
                    </p:blipFill>
                    <p:spPr bwMode="auto">
                      <a:xfrm>
                        <a:off x="3077191" y="1729758"/>
                        <a:ext cx="2184400" cy="8763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599923662"/>
              </p:ext>
            </p:extLst>
          </p:nvPr>
        </p:nvGraphicFramePr>
        <p:xfrm>
          <a:off x="246063" y="5537200"/>
          <a:ext cx="4711700" cy="1320800"/>
        </p:xfrm>
        <a:graphic>
          <a:graphicData uri="http://schemas.openxmlformats.org/presentationml/2006/ole">
            <mc:AlternateContent xmlns:mc="http://schemas.openxmlformats.org/markup-compatibility/2006">
              <mc:Choice xmlns:v="urn:schemas-microsoft-com:vml" Requires="v">
                <p:oleObj spid="_x0000_s2240625" name="Equation" r:id="rId13" imgW="4711680" imgH="1320480" progId="Equation.DSMT4">
                  <p:embed/>
                </p:oleObj>
              </mc:Choice>
              <mc:Fallback>
                <p:oleObj name="Equation" r:id="rId13" imgW="4711680" imgH="1320480" progId="Equation.DSMT4">
                  <p:embed/>
                  <p:pic>
                    <p:nvPicPr>
                      <p:cNvPr id="0" name=""/>
                      <p:cNvPicPr>
                        <a:picLocks noChangeAspect="1" noChangeArrowheads="1"/>
                      </p:cNvPicPr>
                      <p:nvPr/>
                    </p:nvPicPr>
                    <p:blipFill>
                      <a:blip r:embed="rId14"/>
                      <a:srcRect/>
                      <a:stretch>
                        <a:fillRect/>
                      </a:stretch>
                    </p:blipFill>
                    <p:spPr bwMode="auto">
                      <a:xfrm>
                        <a:off x="246063" y="5537200"/>
                        <a:ext cx="4711700" cy="132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2088557354"/>
              </p:ext>
            </p:extLst>
          </p:nvPr>
        </p:nvGraphicFramePr>
        <p:xfrm>
          <a:off x="6909653" y="3429142"/>
          <a:ext cx="812800" cy="381000"/>
        </p:xfrm>
        <a:graphic>
          <a:graphicData uri="http://schemas.openxmlformats.org/presentationml/2006/ole">
            <mc:AlternateContent xmlns:mc="http://schemas.openxmlformats.org/markup-compatibility/2006">
              <mc:Choice xmlns:v="urn:schemas-microsoft-com:vml" Requires="v">
                <p:oleObj spid="_x0000_s2240626" name="Equation" r:id="rId15" imgW="812520" imgH="380880" progId="Equation.DSMT4">
                  <p:embed/>
                </p:oleObj>
              </mc:Choice>
              <mc:Fallback>
                <p:oleObj name="Equation" r:id="rId15" imgW="812520" imgH="380880" progId="Equation.DSMT4">
                  <p:embed/>
                  <p:pic>
                    <p:nvPicPr>
                      <p:cNvPr id="0" name=""/>
                      <p:cNvPicPr>
                        <a:picLocks noChangeAspect="1" noChangeArrowheads="1"/>
                      </p:cNvPicPr>
                      <p:nvPr/>
                    </p:nvPicPr>
                    <p:blipFill>
                      <a:blip r:embed="rId16"/>
                      <a:srcRect/>
                      <a:stretch>
                        <a:fillRect/>
                      </a:stretch>
                    </p:blipFill>
                    <p:spPr bwMode="auto">
                      <a:xfrm>
                        <a:off x="6909653" y="3429142"/>
                        <a:ext cx="8128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3359063567"/>
              </p:ext>
            </p:extLst>
          </p:nvPr>
        </p:nvGraphicFramePr>
        <p:xfrm>
          <a:off x="5653088" y="5130800"/>
          <a:ext cx="3594100" cy="4191000"/>
        </p:xfrm>
        <a:graphic>
          <a:graphicData uri="http://schemas.openxmlformats.org/presentationml/2006/ole">
            <mc:AlternateContent xmlns:mc="http://schemas.openxmlformats.org/markup-compatibility/2006">
              <mc:Choice xmlns:v="urn:schemas-microsoft-com:vml" Requires="v">
                <p:oleObj spid="_x0000_s2240627" name="Equation" r:id="rId17" imgW="3593880" imgH="4190760" progId="Equation.DSMT4">
                  <p:embed/>
                </p:oleObj>
              </mc:Choice>
              <mc:Fallback>
                <p:oleObj name="Equation" r:id="rId17" imgW="3593880" imgH="4190760" progId="Equation.DSMT4">
                  <p:embed/>
                  <p:pic>
                    <p:nvPicPr>
                      <p:cNvPr id="0" name=""/>
                      <p:cNvPicPr>
                        <a:picLocks noChangeAspect="1" noChangeArrowheads="1"/>
                      </p:cNvPicPr>
                      <p:nvPr/>
                    </p:nvPicPr>
                    <p:blipFill>
                      <a:blip r:embed="rId18"/>
                      <a:srcRect/>
                      <a:stretch>
                        <a:fillRect/>
                      </a:stretch>
                    </p:blipFill>
                    <p:spPr bwMode="auto">
                      <a:xfrm>
                        <a:off x="5653088" y="5130800"/>
                        <a:ext cx="35941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24" name="Straight Connector 23"/>
          <p:cNvCxnSpPr/>
          <p:nvPr/>
        </p:nvCxnSpPr>
        <p:spPr bwMode="auto">
          <a:xfrm>
            <a:off x="5404517" y="2879678"/>
            <a:ext cx="0" cy="3978322"/>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26" name="Straight Connector 25"/>
          <p:cNvCxnSpPr/>
          <p:nvPr/>
        </p:nvCxnSpPr>
        <p:spPr bwMode="auto">
          <a:xfrm>
            <a:off x="0" y="2879678"/>
            <a:ext cx="91440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graphicFrame>
        <p:nvGraphicFramePr>
          <p:cNvPr id="19" name="Object 18"/>
          <p:cNvGraphicFramePr>
            <a:graphicFrameLocks noChangeAspect="1"/>
          </p:cNvGraphicFramePr>
          <p:nvPr>
            <p:extLst>
              <p:ext uri="{D42A27DB-BD31-4B8C-83A1-F6EECF244321}">
                <p14:modId xmlns:p14="http://schemas.microsoft.com/office/powerpoint/2010/main" val="1884458780"/>
              </p:ext>
            </p:extLst>
          </p:nvPr>
        </p:nvGraphicFramePr>
        <p:xfrm>
          <a:off x="11366500" y="8439150"/>
          <a:ext cx="3835400" cy="1079500"/>
        </p:xfrm>
        <a:graphic>
          <a:graphicData uri="http://schemas.openxmlformats.org/presentationml/2006/ole">
            <mc:AlternateContent xmlns:mc="http://schemas.openxmlformats.org/markup-compatibility/2006">
              <mc:Choice xmlns:v="urn:schemas-microsoft-com:vml" Requires="v">
                <p:oleObj spid="_x0000_s2240628" name="Equation" r:id="rId19" imgW="3835080" imgH="1079280" progId="Equation.DSMT4">
                  <p:embed/>
                </p:oleObj>
              </mc:Choice>
              <mc:Fallback>
                <p:oleObj name="Equation" r:id="rId19" imgW="3835080" imgH="1079280" progId="Equation.DSMT4">
                  <p:embed/>
                  <p:pic>
                    <p:nvPicPr>
                      <p:cNvPr id="0" name=""/>
                      <p:cNvPicPr>
                        <a:picLocks noChangeAspect="1" noChangeArrowheads="1"/>
                      </p:cNvPicPr>
                      <p:nvPr/>
                    </p:nvPicPr>
                    <p:blipFill>
                      <a:blip r:embed="rId20"/>
                      <a:srcRect/>
                      <a:stretch>
                        <a:fillRect/>
                      </a:stretch>
                    </p:blipFill>
                    <p:spPr bwMode="auto">
                      <a:xfrm>
                        <a:off x="11366500" y="8439150"/>
                        <a:ext cx="3835400"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1956616060"/>
              </p:ext>
            </p:extLst>
          </p:nvPr>
        </p:nvGraphicFramePr>
        <p:xfrm>
          <a:off x="5822950" y="1604963"/>
          <a:ext cx="2959100" cy="1028700"/>
        </p:xfrm>
        <a:graphic>
          <a:graphicData uri="http://schemas.openxmlformats.org/presentationml/2006/ole">
            <mc:AlternateContent xmlns:mc="http://schemas.openxmlformats.org/markup-compatibility/2006">
              <mc:Choice xmlns:v="urn:schemas-microsoft-com:vml" Requires="v">
                <p:oleObj spid="_x0000_s2240629" name="Equation" r:id="rId21" imgW="2958840" imgH="1028520" progId="Equation.DSMT4">
                  <p:embed/>
                </p:oleObj>
              </mc:Choice>
              <mc:Fallback>
                <p:oleObj name="Equation" r:id="rId21" imgW="2958840" imgH="1028520" progId="Equation.DSMT4">
                  <p:embed/>
                  <p:pic>
                    <p:nvPicPr>
                      <p:cNvPr id="0" name=""/>
                      <p:cNvPicPr>
                        <a:picLocks noChangeAspect="1" noChangeArrowheads="1"/>
                      </p:cNvPicPr>
                      <p:nvPr/>
                    </p:nvPicPr>
                    <p:blipFill>
                      <a:blip r:embed="rId22"/>
                      <a:srcRect/>
                      <a:stretch>
                        <a:fillRect/>
                      </a:stretch>
                    </p:blipFill>
                    <p:spPr bwMode="auto">
                      <a:xfrm>
                        <a:off x="5822950" y="1604963"/>
                        <a:ext cx="2959100"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2213121306"/>
              </p:ext>
            </p:extLst>
          </p:nvPr>
        </p:nvGraphicFramePr>
        <p:xfrm>
          <a:off x="5800725" y="3984625"/>
          <a:ext cx="2921000" cy="990600"/>
        </p:xfrm>
        <a:graphic>
          <a:graphicData uri="http://schemas.openxmlformats.org/presentationml/2006/ole">
            <mc:AlternateContent xmlns:mc="http://schemas.openxmlformats.org/markup-compatibility/2006">
              <mc:Choice xmlns:v="urn:schemas-microsoft-com:vml" Requires="v">
                <p:oleObj spid="_x0000_s2240630" name="Equation" r:id="rId23" imgW="2920680" imgH="990360" progId="Equation.DSMT4">
                  <p:embed/>
                </p:oleObj>
              </mc:Choice>
              <mc:Fallback>
                <p:oleObj name="Equation" r:id="rId23" imgW="2920680" imgH="990360" progId="Equation.DSMT4">
                  <p:embed/>
                  <p:pic>
                    <p:nvPicPr>
                      <p:cNvPr id="0" name=""/>
                      <p:cNvPicPr>
                        <a:picLocks noChangeAspect="1" noChangeArrowheads="1"/>
                      </p:cNvPicPr>
                      <p:nvPr/>
                    </p:nvPicPr>
                    <p:blipFill>
                      <a:blip r:embed="rId24"/>
                      <a:srcRect/>
                      <a:stretch>
                        <a:fillRect/>
                      </a:stretch>
                    </p:blipFill>
                    <p:spPr bwMode="auto">
                      <a:xfrm>
                        <a:off x="5800725" y="3984625"/>
                        <a:ext cx="29210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12581575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 ae as function of head loss</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2964368952"/>
              </p:ext>
            </p:extLst>
          </p:nvPr>
        </p:nvGraphicFramePr>
        <p:xfrm>
          <a:off x="604198" y="1761177"/>
          <a:ext cx="2362200" cy="876300"/>
        </p:xfrm>
        <a:graphic>
          <a:graphicData uri="http://schemas.openxmlformats.org/presentationml/2006/ole">
            <mc:AlternateContent xmlns:mc="http://schemas.openxmlformats.org/markup-compatibility/2006">
              <mc:Choice xmlns:v="urn:schemas-microsoft-com:vml" Requires="v">
                <p:oleObj spid="_x0000_s2209286" name="Equation" r:id="rId3" imgW="2361960" imgH="876240" progId="Equation.DSMT4">
                  <p:embed/>
                </p:oleObj>
              </mc:Choice>
              <mc:Fallback>
                <p:oleObj name="Equation" r:id="rId3" imgW="2361960" imgH="876240" progId="Equation.DSMT4">
                  <p:embed/>
                  <p:pic>
                    <p:nvPicPr>
                      <p:cNvPr id="0" name="Object 3"/>
                      <p:cNvPicPr>
                        <a:picLocks noChangeAspect="1" noChangeArrowheads="1"/>
                      </p:cNvPicPr>
                      <p:nvPr/>
                    </p:nvPicPr>
                    <p:blipFill>
                      <a:blip r:embed="rId4"/>
                      <a:srcRect/>
                      <a:stretch>
                        <a:fillRect/>
                      </a:stretch>
                    </p:blipFill>
                    <p:spPr bwMode="auto">
                      <a:xfrm>
                        <a:off x="604198" y="1761177"/>
                        <a:ext cx="2362200"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3956400762"/>
              </p:ext>
            </p:extLst>
          </p:nvPr>
        </p:nvGraphicFramePr>
        <p:xfrm>
          <a:off x="477838" y="2816225"/>
          <a:ext cx="4711700" cy="1320800"/>
        </p:xfrm>
        <a:graphic>
          <a:graphicData uri="http://schemas.openxmlformats.org/presentationml/2006/ole">
            <mc:AlternateContent xmlns:mc="http://schemas.openxmlformats.org/markup-compatibility/2006">
              <mc:Choice xmlns:v="urn:schemas-microsoft-com:vml" Requires="v">
                <p:oleObj spid="_x0000_s2209287" name="Equation" r:id="rId5" imgW="4711680" imgH="1320480" progId="Equation.DSMT4">
                  <p:embed/>
                </p:oleObj>
              </mc:Choice>
              <mc:Fallback>
                <p:oleObj name="Equation" r:id="rId5" imgW="4711680" imgH="1320480" progId="Equation.DSMT4">
                  <p:embed/>
                  <p:pic>
                    <p:nvPicPr>
                      <p:cNvPr id="0" name="Object 17"/>
                      <p:cNvPicPr>
                        <a:picLocks noChangeAspect="1" noChangeArrowheads="1"/>
                      </p:cNvPicPr>
                      <p:nvPr/>
                    </p:nvPicPr>
                    <p:blipFill>
                      <a:blip r:embed="rId6"/>
                      <a:srcRect/>
                      <a:stretch>
                        <a:fillRect/>
                      </a:stretch>
                    </p:blipFill>
                    <p:spPr bwMode="auto">
                      <a:xfrm>
                        <a:off x="477838" y="2816225"/>
                        <a:ext cx="4711700" cy="132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905459293"/>
              </p:ext>
            </p:extLst>
          </p:nvPr>
        </p:nvGraphicFramePr>
        <p:xfrm>
          <a:off x="739775" y="4994275"/>
          <a:ext cx="4876800" cy="1320800"/>
        </p:xfrm>
        <a:graphic>
          <a:graphicData uri="http://schemas.openxmlformats.org/presentationml/2006/ole">
            <mc:AlternateContent xmlns:mc="http://schemas.openxmlformats.org/markup-compatibility/2006">
              <mc:Choice xmlns:v="urn:schemas-microsoft-com:vml" Requires="v">
                <p:oleObj spid="_x0000_s2209288" name="Equation" r:id="rId7" imgW="4876560" imgH="1320480" progId="Equation.DSMT4">
                  <p:embed/>
                </p:oleObj>
              </mc:Choice>
              <mc:Fallback>
                <p:oleObj name="Equation" r:id="rId7" imgW="4876560" imgH="1320480" progId="Equation.DSMT4">
                  <p:embed/>
                  <p:pic>
                    <p:nvPicPr>
                      <p:cNvPr id="0" name=""/>
                      <p:cNvPicPr>
                        <a:picLocks noChangeAspect="1" noChangeArrowheads="1"/>
                      </p:cNvPicPr>
                      <p:nvPr/>
                    </p:nvPicPr>
                    <p:blipFill>
                      <a:blip r:embed="rId8"/>
                      <a:srcRect/>
                      <a:stretch>
                        <a:fillRect/>
                      </a:stretch>
                    </p:blipFill>
                    <p:spPr bwMode="auto">
                      <a:xfrm>
                        <a:off x="739775" y="4994275"/>
                        <a:ext cx="4876800" cy="132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636675919"/>
              </p:ext>
            </p:extLst>
          </p:nvPr>
        </p:nvGraphicFramePr>
        <p:xfrm>
          <a:off x="7019570" y="1900451"/>
          <a:ext cx="812800" cy="381000"/>
        </p:xfrm>
        <a:graphic>
          <a:graphicData uri="http://schemas.openxmlformats.org/presentationml/2006/ole">
            <mc:AlternateContent xmlns:mc="http://schemas.openxmlformats.org/markup-compatibility/2006">
              <mc:Choice xmlns:v="urn:schemas-microsoft-com:vml" Requires="v">
                <p:oleObj spid="_x0000_s2209289" name="Equation" r:id="rId9" imgW="812520" imgH="380880" progId="Equation.DSMT4">
                  <p:embed/>
                </p:oleObj>
              </mc:Choice>
              <mc:Fallback>
                <p:oleObj name="Equation" r:id="rId9" imgW="812520" imgH="380880" progId="Equation.DSMT4">
                  <p:embed/>
                  <p:pic>
                    <p:nvPicPr>
                      <p:cNvPr id="0" name="Object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19570" y="1900451"/>
                        <a:ext cx="8128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8" name="Straight Connector 7"/>
          <p:cNvCxnSpPr/>
          <p:nvPr/>
        </p:nvCxnSpPr>
        <p:spPr bwMode="auto">
          <a:xfrm>
            <a:off x="5854890" y="1460310"/>
            <a:ext cx="0" cy="5397690"/>
          </a:xfrm>
          <a:prstGeom prst="line">
            <a:avLst/>
          </a:prstGeom>
          <a:solidFill>
            <a:schemeClr val="accent1"/>
          </a:solidFill>
          <a:ln w="12700" cap="flat" cmpd="sng" algn="ctr">
            <a:solidFill>
              <a:schemeClr val="tx1"/>
            </a:solidFill>
            <a:prstDash val="solid"/>
            <a:round/>
            <a:headEnd type="none" w="lg" len="med"/>
            <a:tailEnd type="none" w="lg" len="med"/>
          </a:ln>
          <a:effectLst/>
        </p:spPr>
      </p:cxnSp>
      <p:graphicFrame>
        <p:nvGraphicFramePr>
          <p:cNvPr id="10" name="Object 9"/>
          <p:cNvGraphicFramePr>
            <a:graphicFrameLocks noChangeAspect="1"/>
          </p:cNvGraphicFramePr>
          <p:nvPr>
            <p:extLst>
              <p:ext uri="{D42A27DB-BD31-4B8C-83A1-F6EECF244321}">
                <p14:modId xmlns:p14="http://schemas.microsoft.com/office/powerpoint/2010/main" val="2656398410"/>
              </p:ext>
            </p:extLst>
          </p:nvPr>
        </p:nvGraphicFramePr>
        <p:xfrm>
          <a:off x="-4851400" y="2806510"/>
          <a:ext cx="4851400" cy="1320800"/>
        </p:xfrm>
        <a:graphic>
          <a:graphicData uri="http://schemas.openxmlformats.org/presentationml/2006/ole">
            <mc:AlternateContent xmlns:mc="http://schemas.openxmlformats.org/markup-compatibility/2006">
              <mc:Choice xmlns:v="urn:schemas-microsoft-com:vml" Requires="v">
                <p:oleObj spid="_x0000_s2209290" name="Equation" r:id="rId11" imgW="4851360" imgH="1320480" progId="Equation.DSMT4">
                  <p:embed/>
                </p:oleObj>
              </mc:Choice>
              <mc:Fallback>
                <p:oleObj name="Equation" r:id="rId11" imgW="4851360" imgH="1320480" progId="Equation.DSMT4">
                  <p:embed/>
                  <p:pic>
                    <p:nvPicPr>
                      <p:cNvPr id="0" name="Object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51400" y="2806510"/>
                        <a:ext cx="4851400" cy="132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559214575"/>
              </p:ext>
            </p:extLst>
          </p:nvPr>
        </p:nvGraphicFramePr>
        <p:xfrm>
          <a:off x="-6100763" y="5062538"/>
          <a:ext cx="5105400" cy="1320800"/>
        </p:xfrm>
        <a:graphic>
          <a:graphicData uri="http://schemas.openxmlformats.org/presentationml/2006/ole">
            <mc:AlternateContent xmlns:mc="http://schemas.openxmlformats.org/markup-compatibility/2006">
              <mc:Choice xmlns:v="urn:schemas-microsoft-com:vml" Requires="v">
                <p:oleObj spid="_x0000_s2209291" name="Equation" r:id="rId13" imgW="5105160" imgH="1320480" progId="Equation.DSMT4">
                  <p:embed/>
                </p:oleObj>
              </mc:Choice>
              <mc:Fallback>
                <p:oleObj name="Equation" r:id="rId13" imgW="5105160" imgH="1320480" progId="Equation.DSMT4">
                  <p:embed/>
                  <p:pic>
                    <p:nvPicPr>
                      <p:cNvPr id="0" name=""/>
                      <p:cNvPicPr>
                        <a:picLocks noChangeAspect="1" noChangeArrowheads="1"/>
                      </p:cNvPicPr>
                      <p:nvPr/>
                    </p:nvPicPr>
                    <p:blipFill>
                      <a:blip r:embed="rId14"/>
                      <a:srcRect/>
                      <a:stretch>
                        <a:fillRect/>
                      </a:stretch>
                    </p:blipFill>
                    <p:spPr bwMode="auto">
                      <a:xfrm>
                        <a:off x="-6100763" y="5062538"/>
                        <a:ext cx="5105400" cy="132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333875419"/>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 residence time as function of Head Loss</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4107690225"/>
              </p:ext>
            </p:extLst>
          </p:nvPr>
        </p:nvGraphicFramePr>
        <p:xfrm>
          <a:off x="750077" y="1462040"/>
          <a:ext cx="1257300" cy="1360488"/>
        </p:xfrm>
        <a:graphic>
          <a:graphicData uri="http://schemas.openxmlformats.org/presentationml/2006/ole">
            <mc:AlternateContent xmlns:mc="http://schemas.openxmlformats.org/markup-compatibility/2006">
              <mc:Choice xmlns:v="urn:schemas-microsoft-com:vml" Requires="v">
                <p:oleObj spid="_x0000_s2208544" name="Equation" r:id="rId3" imgW="1079280" imgH="1168200" progId="Equation.DSMT4">
                  <p:embed/>
                </p:oleObj>
              </mc:Choice>
              <mc:Fallback>
                <p:oleObj name="Equation" r:id="rId3" imgW="1079280" imgH="1168200" progId="Equation.DSMT4">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077" y="1462040"/>
                        <a:ext cx="1257300" cy="136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2941311832"/>
              </p:ext>
            </p:extLst>
          </p:nvPr>
        </p:nvGraphicFramePr>
        <p:xfrm>
          <a:off x="2788428" y="1469978"/>
          <a:ext cx="1524000" cy="1447800"/>
        </p:xfrm>
        <a:graphic>
          <a:graphicData uri="http://schemas.openxmlformats.org/presentationml/2006/ole">
            <mc:AlternateContent xmlns:mc="http://schemas.openxmlformats.org/markup-compatibility/2006">
              <mc:Choice xmlns:v="urn:schemas-microsoft-com:vml" Requires="v">
                <p:oleObj spid="_x0000_s2208545" name="Equation" r:id="rId5" imgW="1523880" imgH="1447560" progId="Equation.DSMT4">
                  <p:embed/>
                </p:oleObj>
              </mc:Choice>
              <mc:Fallback>
                <p:oleObj name="Equation" r:id="rId5" imgW="1523880" imgH="1447560" progId="Equation.DSMT4">
                  <p:embed/>
                  <p:pic>
                    <p:nvPicPr>
                      <p:cNvPr id="0" name="Object 15"/>
                      <p:cNvPicPr>
                        <a:picLocks noChangeAspect="1" noChangeArrowheads="1"/>
                      </p:cNvPicPr>
                      <p:nvPr/>
                    </p:nvPicPr>
                    <p:blipFill>
                      <a:blip r:embed="rId6"/>
                      <a:srcRect/>
                      <a:stretch>
                        <a:fillRect/>
                      </a:stretch>
                    </p:blipFill>
                    <p:spPr bwMode="auto">
                      <a:xfrm>
                        <a:off x="2788428" y="1469978"/>
                        <a:ext cx="152400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796824167"/>
              </p:ext>
            </p:extLst>
          </p:nvPr>
        </p:nvGraphicFramePr>
        <p:xfrm>
          <a:off x="109538" y="5180013"/>
          <a:ext cx="5534025" cy="1463675"/>
        </p:xfrm>
        <a:graphic>
          <a:graphicData uri="http://schemas.openxmlformats.org/presentationml/2006/ole">
            <mc:AlternateContent xmlns:mc="http://schemas.openxmlformats.org/markup-compatibility/2006">
              <mc:Choice xmlns:v="urn:schemas-microsoft-com:vml" Requires="v">
                <p:oleObj spid="_x0000_s2208546" name="Equation" r:id="rId7" imgW="4749480" imgH="1257120" progId="Equation.DSMT4">
                  <p:embed/>
                </p:oleObj>
              </mc:Choice>
              <mc:Fallback>
                <p:oleObj name="Equation" r:id="rId7" imgW="4749480" imgH="1257120" progId="Equation.DSMT4">
                  <p:embed/>
                  <p:pic>
                    <p:nvPicPr>
                      <p:cNvPr id="0" name=""/>
                      <p:cNvPicPr>
                        <a:picLocks noChangeAspect="1" noChangeArrowheads="1"/>
                      </p:cNvPicPr>
                      <p:nvPr/>
                    </p:nvPicPr>
                    <p:blipFill>
                      <a:blip r:embed="rId8"/>
                      <a:srcRect/>
                      <a:stretch>
                        <a:fillRect/>
                      </a:stretch>
                    </p:blipFill>
                    <p:spPr bwMode="auto">
                      <a:xfrm>
                        <a:off x="109538" y="5180013"/>
                        <a:ext cx="5534025"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612721242"/>
              </p:ext>
            </p:extLst>
          </p:nvPr>
        </p:nvGraphicFramePr>
        <p:xfrm>
          <a:off x="69850" y="3097213"/>
          <a:ext cx="4876800" cy="1320800"/>
        </p:xfrm>
        <a:graphic>
          <a:graphicData uri="http://schemas.openxmlformats.org/presentationml/2006/ole">
            <mc:AlternateContent xmlns:mc="http://schemas.openxmlformats.org/markup-compatibility/2006">
              <mc:Choice xmlns:v="urn:schemas-microsoft-com:vml" Requires="v">
                <p:oleObj spid="_x0000_s2208547" name="Equation" r:id="rId9" imgW="4876560" imgH="1320480" progId="Equation.DSMT4">
                  <p:embed/>
                </p:oleObj>
              </mc:Choice>
              <mc:Fallback>
                <p:oleObj name="Equation" r:id="rId9" imgW="4876560" imgH="1320480" progId="Equation.DSMT4">
                  <p:embed/>
                  <p:pic>
                    <p:nvPicPr>
                      <p:cNvPr id="0" name="Object 4"/>
                      <p:cNvPicPr>
                        <a:picLocks noChangeAspect="1" noChangeArrowheads="1"/>
                      </p:cNvPicPr>
                      <p:nvPr/>
                    </p:nvPicPr>
                    <p:blipFill>
                      <a:blip r:embed="rId10"/>
                      <a:srcRect/>
                      <a:stretch>
                        <a:fillRect/>
                      </a:stretch>
                    </p:blipFill>
                    <p:spPr bwMode="auto">
                      <a:xfrm>
                        <a:off x="69850" y="3097213"/>
                        <a:ext cx="4876800" cy="132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38449289"/>
              </p:ext>
            </p:extLst>
          </p:nvPr>
        </p:nvGraphicFramePr>
        <p:xfrm>
          <a:off x="7019570" y="3456323"/>
          <a:ext cx="812800" cy="381000"/>
        </p:xfrm>
        <a:graphic>
          <a:graphicData uri="http://schemas.openxmlformats.org/presentationml/2006/ole">
            <mc:AlternateContent xmlns:mc="http://schemas.openxmlformats.org/markup-compatibility/2006">
              <mc:Choice xmlns:v="urn:schemas-microsoft-com:vml" Requires="v">
                <p:oleObj spid="_x0000_s2208548" name="Equation" r:id="rId11" imgW="812520" imgH="380880" progId="Equation.DSMT4">
                  <p:embed/>
                </p:oleObj>
              </mc:Choice>
              <mc:Fallback>
                <p:oleObj name="Equation" r:id="rId11" imgW="812520" imgH="38088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19570" y="3456323"/>
                        <a:ext cx="8128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8" name="Straight Connector 7"/>
          <p:cNvCxnSpPr/>
          <p:nvPr/>
        </p:nvCxnSpPr>
        <p:spPr bwMode="auto">
          <a:xfrm>
            <a:off x="5854890" y="2879678"/>
            <a:ext cx="0" cy="3978322"/>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9" name="Straight Connector 8"/>
          <p:cNvCxnSpPr/>
          <p:nvPr/>
        </p:nvCxnSpPr>
        <p:spPr bwMode="auto">
          <a:xfrm>
            <a:off x="0" y="2879678"/>
            <a:ext cx="91440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graphicFrame>
        <p:nvGraphicFramePr>
          <p:cNvPr id="11" name="Object 10"/>
          <p:cNvGraphicFramePr>
            <a:graphicFrameLocks noChangeAspect="1"/>
          </p:cNvGraphicFramePr>
          <p:nvPr>
            <p:extLst>
              <p:ext uri="{D42A27DB-BD31-4B8C-83A1-F6EECF244321}">
                <p14:modId xmlns:p14="http://schemas.microsoft.com/office/powerpoint/2010/main" val="2547190560"/>
              </p:ext>
            </p:extLst>
          </p:nvPr>
        </p:nvGraphicFramePr>
        <p:xfrm>
          <a:off x="5999163" y="1638300"/>
          <a:ext cx="1774825" cy="1065213"/>
        </p:xfrm>
        <a:graphic>
          <a:graphicData uri="http://schemas.openxmlformats.org/presentationml/2006/ole">
            <mc:AlternateContent xmlns:mc="http://schemas.openxmlformats.org/markup-compatibility/2006">
              <mc:Choice xmlns:v="urn:schemas-microsoft-com:vml" Requires="v">
                <p:oleObj spid="_x0000_s2208549" name="Equation" r:id="rId13" imgW="1523880" imgH="914400" progId="Equation.DSMT4">
                  <p:embed/>
                </p:oleObj>
              </mc:Choice>
              <mc:Fallback>
                <p:oleObj name="Equation" r:id="rId13" imgW="1523880" imgH="914400" progId="Equation.DSMT4">
                  <p:embed/>
                  <p:pic>
                    <p:nvPicPr>
                      <p:cNvPr id="0" name=""/>
                      <p:cNvPicPr>
                        <a:picLocks noChangeAspect="1" noChangeArrowheads="1"/>
                      </p:cNvPicPr>
                      <p:nvPr/>
                    </p:nvPicPr>
                    <p:blipFill>
                      <a:blip r:embed="rId14"/>
                      <a:srcRect/>
                      <a:stretch>
                        <a:fillRect/>
                      </a:stretch>
                    </p:blipFill>
                    <p:spPr bwMode="auto">
                      <a:xfrm>
                        <a:off x="5999163" y="1638300"/>
                        <a:ext cx="1774825" cy="106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893242242"/>
              </p:ext>
            </p:extLst>
          </p:nvPr>
        </p:nvGraphicFramePr>
        <p:xfrm>
          <a:off x="6886575" y="5183188"/>
          <a:ext cx="1716088" cy="1065212"/>
        </p:xfrm>
        <a:graphic>
          <a:graphicData uri="http://schemas.openxmlformats.org/presentationml/2006/ole">
            <mc:AlternateContent xmlns:mc="http://schemas.openxmlformats.org/markup-compatibility/2006">
              <mc:Choice xmlns:v="urn:schemas-microsoft-com:vml" Requires="v">
                <p:oleObj spid="_x0000_s2208550" name="Equation" r:id="rId15" imgW="1473120" imgH="914400" progId="Equation.DSMT4">
                  <p:embed/>
                </p:oleObj>
              </mc:Choice>
              <mc:Fallback>
                <p:oleObj name="Equation" r:id="rId15" imgW="1473120" imgH="914400" progId="Equation.DSMT4">
                  <p:embed/>
                  <p:pic>
                    <p:nvPicPr>
                      <p:cNvPr id="0" name=""/>
                      <p:cNvPicPr>
                        <a:picLocks noChangeAspect="1" noChangeArrowheads="1"/>
                      </p:cNvPicPr>
                      <p:nvPr/>
                    </p:nvPicPr>
                    <p:blipFill>
                      <a:blip r:embed="rId16"/>
                      <a:srcRect/>
                      <a:stretch>
                        <a:fillRect/>
                      </a:stretch>
                    </p:blipFill>
                    <p:spPr bwMode="auto">
                      <a:xfrm>
                        <a:off x="6886575" y="5183188"/>
                        <a:ext cx="1716088"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2384379183"/>
              </p:ext>
            </p:extLst>
          </p:nvPr>
        </p:nvGraphicFramePr>
        <p:xfrm>
          <a:off x="-7040563" y="2879678"/>
          <a:ext cx="6731000" cy="1598612"/>
        </p:xfrm>
        <a:graphic>
          <a:graphicData uri="http://schemas.openxmlformats.org/presentationml/2006/ole">
            <mc:AlternateContent xmlns:mc="http://schemas.openxmlformats.org/markup-compatibility/2006">
              <mc:Choice xmlns:v="urn:schemas-microsoft-com:vml" Requires="v">
                <p:oleObj spid="_x0000_s2208551" name="Equation" r:id="rId17" imgW="5778360" imgH="1371600" progId="Equation.DSMT4">
                  <p:embed/>
                </p:oleObj>
              </mc:Choice>
              <mc:Fallback>
                <p:oleObj name="Equation" r:id="rId17" imgW="5778360" imgH="1371600" progId="Equation.DSMT4">
                  <p:embed/>
                  <p:pic>
                    <p:nvPicPr>
                      <p:cNvPr id="0" name=""/>
                      <p:cNvPicPr>
                        <a:picLocks noChangeAspect="1" noChangeArrowheads="1"/>
                      </p:cNvPicPr>
                      <p:nvPr/>
                    </p:nvPicPr>
                    <p:blipFill>
                      <a:blip r:embed="rId18"/>
                      <a:srcRect/>
                      <a:stretch>
                        <a:fillRect/>
                      </a:stretch>
                    </p:blipFill>
                    <p:spPr bwMode="auto">
                      <a:xfrm>
                        <a:off x="-7040563" y="2879678"/>
                        <a:ext cx="6731000" cy="159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808818856"/>
              </p:ext>
            </p:extLst>
          </p:nvPr>
        </p:nvGraphicFramePr>
        <p:xfrm>
          <a:off x="-6586538" y="4933950"/>
          <a:ext cx="5710238" cy="1466850"/>
        </p:xfrm>
        <a:graphic>
          <a:graphicData uri="http://schemas.openxmlformats.org/presentationml/2006/ole">
            <mc:AlternateContent xmlns:mc="http://schemas.openxmlformats.org/markup-compatibility/2006">
              <mc:Choice xmlns:v="urn:schemas-microsoft-com:vml" Requires="v">
                <p:oleObj spid="_x0000_s2208552" name="Equation" r:id="rId19" imgW="4902120" imgH="1257120" progId="Equation.DSMT4">
                  <p:embed/>
                </p:oleObj>
              </mc:Choice>
              <mc:Fallback>
                <p:oleObj name="Equation" r:id="rId19" imgW="4902120" imgH="1257120" progId="Equation.DSMT4">
                  <p:embed/>
                  <p:pic>
                    <p:nvPicPr>
                      <p:cNvPr id="0" name=""/>
                      <p:cNvPicPr>
                        <a:picLocks noChangeAspect="1" noChangeArrowheads="1"/>
                      </p:cNvPicPr>
                      <p:nvPr/>
                    </p:nvPicPr>
                    <p:blipFill>
                      <a:blip r:embed="rId20"/>
                      <a:srcRect/>
                      <a:stretch>
                        <a:fillRect/>
                      </a:stretch>
                    </p:blipFill>
                    <p:spPr bwMode="auto">
                      <a:xfrm>
                        <a:off x="-6586538" y="4933950"/>
                        <a:ext cx="5710238"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937798574"/>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View Area as a function of head loss</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465790573"/>
              </p:ext>
            </p:extLst>
          </p:nvPr>
        </p:nvGraphicFramePr>
        <p:xfrm>
          <a:off x="300607" y="1528786"/>
          <a:ext cx="1539875" cy="841375"/>
        </p:xfrm>
        <a:graphic>
          <a:graphicData uri="http://schemas.openxmlformats.org/presentationml/2006/ole">
            <mc:AlternateContent xmlns:mc="http://schemas.openxmlformats.org/markup-compatibility/2006">
              <mc:Choice xmlns:v="urn:schemas-microsoft-com:vml" Requires="v">
                <p:oleObj spid="_x0000_s2198171" name="Equation" r:id="rId3" imgW="1320480" imgH="723600" progId="Equation.DSMT4">
                  <p:embed/>
                </p:oleObj>
              </mc:Choice>
              <mc:Fallback>
                <p:oleObj name="Equation" r:id="rId3" imgW="1320480" imgH="723600" progId="Equation.DSMT4">
                  <p:embed/>
                  <p:pic>
                    <p:nvPicPr>
                      <p:cNvPr id="0" name=""/>
                      <p:cNvPicPr>
                        <a:picLocks noChangeAspect="1" noChangeArrowheads="1"/>
                      </p:cNvPicPr>
                      <p:nvPr/>
                    </p:nvPicPr>
                    <p:blipFill>
                      <a:blip r:embed="rId4"/>
                      <a:srcRect/>
                      <a:stretch>
                        <a:fillRect/>
                      </a:stretch>
                    </p:blipFill>
                    <p:spPr bwMode="auto">
                      <a:xfrm>
                        <a:off x="300607" y="1528786"/>
                        <a:ext cx="1539875"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1870702863"/>
              </p:ext>
            </p:extLst>
          </p:nvPr>
        </p:nvGraphicFramePr>
        <p:xfrm>
          <a:off x="219075" y="2955925"/>
          <a:ext cx="5535613" cy="1463675"/>
        </p:xfrm>
        <a:graphic>
          <a:graphicData uri="http://schemas.openxmlformats.org/presentationml/2006/ole">
            <mc:AlternateContent xmlns:mc="http://schemas.openxmlformats.org/markup-compatibility/2006">
              <mc:Choice xmlns:v="urn:schemas-microsoft-com:vml" Requires="v">
                <p:oleObj spid="_x0000_s2198172" name="Equation" r:id="rId5" imgW="4749480" imgH="1257120" progId="Equation.DSMT4">
                  <p:embed/>
                </p:oleObj>
              </mc:Choice>
              <mc:Fallback>
                <p:oleObj name="Equation" r:id="rId5" imgW="4749480" imgH="1257120" progId="Equation.DSMT4">
                  <p:embed/>
                  <p:pic>
                    <p:nvPicPr>
                      <p:cNvPr id="0" name="Object 4"/>
                      <p:cNvPicPr>
                        <a:picLocks noChangeAspect="1" noChangeArrowheads="1"/>
                      </p:cNvPicPr>
                      <p:nvPr/>
                    </p:nvPicPr>
                    <p:blipFill>
                      <a:blip r:embed="rId6"/>
                      <a:srcRect/>
                      <a:stretch>
                        <a:fillRect/>
                      </a:stretch>
                    </p:blipFill>
                    <p:spPr bwMode="auto">
                      <a:xfrm>
                        <a:off x="219075" y="2955925"/>
                        <a:ext cx="5535613"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3105696843"/>
              </p:ext>
            </p:extLst>
          </p:nvPr>
        </p:nvGraphicFramePr>
        <p:xfrm>
          <a:off x="68263" y="5357813"/>
          <a:ext cx="5334000" cy="1241425"/>
        </p:xfrm>
        <a:graphic>
          <a:graphicData uri="http://schemas.openxmlformats.org/presentationml/2006/ole">
            <mc:AlternateContent xmlns:mc="http://schemas.openxmlformats.org/markup-compatibility/2006">
              <mc:Choice xmlns:v="urn:schemas-microsoft-com:vml" Requires="v">
                <p:oleObj spid="_x0000_s2198173" name="Equation" r:id="rId7" imgW="5384520" imgH="1257120" progId="Equation.DSMT4">
                  <p:embed/>
                </p:oleObj>
              </mc:Choice>
              <mc:Fallback>
                <p:oleObj name="Equation" r:id="rId7" imgW="5384520" imgH="1257120" progId="Equation.DSMT4">
                  <p:embed/>
                  <p:pic>
                    <p:nvPicPr>
                      <p:cNvPr id="0" name="Object 4"/>
                      <p:cNvPicPr>
                        <a:picLocks noChangeAspect="1" noChangeArrowheads="1"/>
                      </p:cNvPicPr>
                      <p:nvPr/>
                    </p:nvPicPr>
                    <p:blipFill>
                      <a:blip r:embed="rId8"/>
                      <a:srcRect/>
                      <a:stretch>
                        <a:fillRect/>
                      </a:stretch>
                    </p:blipFill>
                    <p:spPr bwMode="auto">
                      <a:xfrm>
                        <a:off x="68263" y="5357813"/>
                        <a:ext cx="5334000" cy="1241425"/>
                      </a:xfrm>
                      <a:prstGeom prst="rect">
                        <a:avLst/>
                      </a:prstGeom>
                      <a:noFill/>
                      <a:ln>
                        <a:noFill/>
                      </a:ln>
                    </p:spPr>
                  </p:pic>
                </p:oleObj>
              </mc:Fallback>
            </mc:AlternateContent>
          </a:graphicData>
        </a:graphic>
      </p:graphicFrame>
      <p:cxnSp>
        <p:nvCxnSpPr>
          <p:cNvPr id="21" name="Straight Connector 20"/>
          <p:cNvCxnSpPr/>
          <p:nvPr/>
        </p:nvCxnSpPr>
        <p:spPr bwMode="auto">
          <a:xfrm>
            <a:off x="5854890" y="2879678"/>
            <a:ext cx="0" cy="3978322"/>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22" name="Straight Connector 21"/>
          <p:cNvCxnSpPr/>
          <p:nvPr/>
        </p:nvCxnSpPr>
        <p:spPr bwMode="auto">
          <a:xfrm>
            <a:off x="0" y="2879678"/>
            <a:ext cx="91440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graphicFrame>
        <p:nvGraphicFramePr>
          <p:cNvPr id="24" name="Object 23"/>
          <p:cNvGraphicFramePr>
            <a:graphicFrameLocks noChangeAspect="1"/>
          </p:cNvGraphicFramePr>
          <p:nvPr>
            <p:extLst>
              <p:ext uri="{D42A27DB-BD31-4B8C-83A1-F6EECF244321}">
                <p14:modId xmlns:p14="http://schemas.microsoft.com/office/powerpoint/2010/main" val="2691749653"/>
              </p:ext>
            </p:extLst>
          </p:nvPr>
        </p:nvGraphicFramePr>
        <p:xfrm>
          <a:off x="6116638" y="5400675"/>
          <a:ext cx="2798762" cy="1019175"/>
        </p:xfrm>
        <a:graphic>
          <a:graphicData uri="http://schemas.openxmlformats.org/presentationml/2006/ole">
            <mc:AlternateContent xmlns:mc="http://schemas.openxmlformats.org/markup-compatibility/2006">
              <mc:Choice xmlns:v="urn:schemas-microsoft-com:vml" Requires="v">
                <p:oleObj spid="_x0000_s2198174" name="Equation" r:id="rId9" imgW="2400120" imgH="876240" progId="Equation.DSMT4">
                  <p:embed/>
                </p:oleObj>
              </mc:Choice>
              <mc:Fallback>
                <p:oleObj name="Equation" r:id="rId9" imgW="2400120" imgH="876240" progId="Equation.DSMT4">
                  <p:embed/>
                  <p:pic>
                    <p:nvPicPr>
                      <p:cNvPr id="0" name=""/>
                      <p:cNvPicPr>
                        <a:picLocks noChangeAspect="1" noChangeArrowheads="1"/>
                      </p:cNvPicPr>
                      <p:nvPr/>
                    </p:nvPicPr>
                    <p:blipFill>
                      <a:blip r:embed="rId10"/>
                      <a:srcRect/>
                      <a:stretch>
                        <a:fillRect/>
                      </a:stretch>
                    </p:blipFill>
                    <p:spPr bwMode="auto">
                      <a:xfrm>
                        <a:off x="6116638" y="5400675"/>
                        <a:ext cx="2798762"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746374577"/>
              </p:ext>
            </p:extLst>
          </p:nvPr>
        </p:nvGraphicFramePr>
        <p:xfrm>
          <a:off x="6791325" y="3127375"/>
          <a:ext cx="1716088" cy="1065213"/>
        </p:xfrm>
        <a:graphic>
          <a:graphicData uri="http://schemas.openxmlformats.org/presentationml/2006/ole">
            <mc:AlternateContent xmlns:mc="http://schemas.openxmlformats.org/markup-compatibility/2006">
              <mc:Choice xmlns:v="urn:schemas-microsoft-com:vml" Requires="v">
                <p:oleObj spid="_x0000_s2198175" name="Equation" r:id="rId11" imgW="1473120" imgH="914400" progId="Equation.DSMT4">
                  <p:embed/>
                </p:oleObj>
              </mc:Choice>
              <mc:Fallback>
                <p:oleObj name="Equation" r:id="rId11" imgW="1473120" imgH="914400" progId="Equation.DSMT4">
                  <p:embed/>
                  <p:pic>
                    <p:nvPicPr>
                      <p:cNvPr id="0" name="Object 11"/>
                      <p:cNvPicPr>
                        <a:picLocks noChangeAspect="1" noChangeArrowheads="1"/>
                      </p:cNvPicPr>
                      <p:nvPr/>
                    </p:nvPicPr>
                    <p:blipFill>
                      <a:blip r:embed="rId12"/>
                      <a:srcRect/>
                      <a:stretch>
                        <a:fillRect/>
                      </a:stretch>
                    </p:blipFill>
                    <p:spPr bwMode="auto">
                      <a:xfrm>
                        <a:off x="6791325" y="3127375"/>
                        <a:ext cx="1716088" cy="106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883727076"/>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58200" cy="522027"/>
          </a:xfrm>
        </p:spPr>
        <p:txBody>
          <a:bodyPr/>
          <a:lstStyle/>
          <a:p>
            <a:r>
              <a:rPr lang="en-US" sz="3200" dirty="0" smtClean="0"/>
              <a:t>Cost of floc baffles and walls due to head loss</a:t>
            </a:r>
            <a:endParaRPr lang="en-US" sz="3200" dirty="0"/>
          </a:p>
        </p:txBody>
      </p:sp>
      <p:graphicFrame>
        <p:nvGraphicFramePr>
          <p:cNvPr id="3" name="Object 2"/>
          <p:cNvGraphicFramePr>
            <a:graphicFrameLocks noChangeAspect="1"/>
          </p:cNvGraphicFramePr>
          <p:nvPr>
            <p:extLst>
              <p:ext uri="{D42A27DB-BD31-4B8C-83A1-F6EECF244321}">
                <p14:modId xmlns:p14="http://schemas.microsoft.com/office/powerpoint/2010/main" val="1483351259"/>
              </p:ext>
            </p:extLst>
          </p:nvPr>
        </p:nvGraphicFramePr>
        <p:xfrm>
          <a:off x="850900" y="600075"/>
          <a:ext cx="6807200" cy="768350"/>
        </p:xfrm>
        <a:graphic>
          <a:graphicData uri="http://schemas.openxmlformats.org/presentationml/2006/ole">
            <mc:AlternateContent xmlns:mc="http://schemas.openxmlformats.org/markup-compatibility/2006">
              <mc:Choice xmlns:v="urn:schemas-microsoft-com:vml" Requires="v">
                <p:oleObj spid="_x0000_s2213309" name="Equation" r:id="rId3" imgW="5841720" imgH="660240" progId="Equation.DSMT4">
                  <p:embed/>
                </p:oleObj>
              </mc:Choice>
              <mc:Fallback>
                <p:oleObj name="Equation" r:id="rId3" imgW="5841720" imgH="660240" progId="Equation.DSMT4">
                  <p:embed/>
                  <p:pic>
                    <p:nvPicPr>
                      <p:cNvPr id="0" name="Object 2"/>
                      <p:cNvPicPr>
                        <a:picLocks noChangeAspect="1" noChangeArrowheads="1"/>
                      </p:cNvPicPr>
                      <p:nvPr/>
                    </p:nvPicPr>
                    <p:blipFill>
                      <a:blip r:embed="rId4"/>
                      <a:srcRect/>
                      <a:stretch>
                        <a:fillRect/>
                      </a:stretch>
                    </p:blipFill>
                    <p:spPr bwMode="auto">
                      <a:xfrm>
                        <a:off x="850900" y="600075"/>
                        <a:ext cx="68072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1509941265"/>
              </p:ext>
            </p:extLst>
          </p:nvPr>
        </p:nvGraphicFramePr>
        <p:xfrm>
          <a:off x="1111250" y="1738313"/>
          <a:ext cx="2382838" cy="930275"/>
        </p:xfrm>
        <a:graphic>
          <a:graphicData uri="http://schemas.openxmlformats.org/presentationml/2006/ole">
            <mc:AlternateContent xmlns:mc="http://schemas.openxmlformats.org/markup-compatibility/2006">
              <mc:Choice xmlns:v="urn:schemas-microsoft-com:vml" Requires="v">
                <p:oleObj spid="_x0000_s2213310" name="Equation" r:id="rId5" imgW="2044440" imgH="799920" progId="Equation.DSMT4">
                  <p:embed/>
                </p:oleObj>
              </mc:Choice>
              <mc:Fallback>
                <p:oleObj name="Equation" r:id="rId5" imgW="2044440" imgH="799920" progId="Equation.DSMT4">
                  <p:embed/>
                  <p:pic>
                    <p:nvPicPr>
                      <p:cNvPr id="0" name=""/>
                      <p:cNvPicPr>
                        <a:picLocks noChangeAspect="1" noChangeArrowheads="1"/>
                      </p:cNvPicPr>
                      <p:nvPr/>
                    </p:nvPicPr>
                    <p:blipFill>
                      <a:blip r:embed="rId6"/>
                      <a:srcRect/>
                      <a:stretch>
                        <a:fillRect/>
                      </a:stretch>
                    </p:blipFill>
                    <p:spPr bwMode="auto">
                      <a:xfrm>
                        <a:off x="1111250" y="1738313"/>
                        <a:ext cx="2382838"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454622903"/>
              </p:ext>
            </p:extLst>
          </p:nvPr>
        </p:nvGraphicFramePr>
        <p:xfrm>
          <a:off x="377825" y="3846513"/>
          <a:ext cx="4865688" cy="1654175"/>
        </p:xfrm>
        <a:graphic>
          <a:graphicData uri="http://schemas.openxmlformats.org/presentationml/2006/ole">
            <mc:AlternateContent xmlns:mc="http://schemas.openxmlformats.org/markup-compatibility/2006">
              <mc:Choice xmlns:v="urn:schemas-microsoft-com:vml" Requires="v">
                <p:oleObj spid="_x0000_s2213311" name="Equation" r:id="rId7" imgW="4178160" imgH="1422360" progId="Equation.DSMT4">
                  <p:embed/>
                </p:oleObj>
              </mc:Choice>
              <mc:Fallback>
                <p:oleObj name="Equation" r:id="rId7" imgW="4178160" imgH="1422360" progId="Equation.DSMT4">
                  <p:embed/>
                  <p:pic>
                    <p:nvPicPr>
                      <p:cNvPr id="0" name=""/>
                      <p:cNvPicPr>
                        <a:picLocks noChangeAspect="1" noChangeArrowheads="1"/>
                      </p:cNvPicPr>
                      <p:nvPr/>
                    </p:nvPicPr>
                    <p:blipFill>
                      <a:blip r:embed="rId8"/>
                      <a:srcRect/>
                      <a:stretch>
                        <a:fillRect/>
                      </a:stretch>
                    </p:blipFill>
                    <p:spPr bwMode="auto">
                      <a:xfrm>
                        <a:off x="377825" y="3846513"/>
                        <a:ext cx="4865688"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TextBox 5"/>
          <p:cNvSpPr txBox="1"/>
          <p:nvPr/>
        </p:nvSpPr>
        <p:spPr>
          <a:xfrm>
            <a:off x="597658" y="2838734"/>
            <a:ext cx="2006221" cy="954107"/>
          </a:xfrm>
          <a:prstGeom prst="rect">
            <a:avLst/>
          </a:prstGeom>
          <a:noFill/>
        </p:spPr>
        <p:txBody>
          <a:bodyPr wrap="square" rtlCol="0">
            <a:spAutoFit/>
          </a:bodyPr>
          <a:lstStyle/>
          <a:p>
            <a:r>
              <a:rPr lang="en-US" dirty="0" smtClean="0"/>
              <a:t>Floc tank walls</a:t>
            </a:r>
            <a:endParaRPr lang="en-US" dirty="0"/>
          </a:p>
        </p:txBody>
      </p:sp>
      <p:sp>
        <p:nvSpPr>
          <p:cNvPr id="7" name="TextBox 6"/>
          <p:cNvSpPr txBox="1"/>
          <p:nvPr/>
        </p:nvSpPr>
        <p:spPr>
          <a:xfrm>
            <a:off x="2879108" y="2991133"/>
            <a:ext cx="2006221" cy="523220"/>
          </a:xfrm>
          <a:prstGeom prst="rect">
            <a:avLst/>
          </a:prstGeom>
          <a:noFill/>
        </p:spPr>
        <p:txBody>
          <a:bodyPr wrap="square" rtlCol="0">
            <a:spAutoFit/>
          </a:bodyPr>
          <a:lstStyle/>
          <a:p>
            <a:r>
              <a:rPr lang="en-US" dirty="0" smtClean="0"/>
              <a:t>baffles</a:t>
            </a:r>
            <a:endParaRPr lang="en-US" dirty="0"/>
          </a:p>
        </p:txBody>
      </p:sp>
      <p:graphicFrame>
        <p:nvGraphicFramePr>
          <p:cNvPr id="8" name="Object 7"/>
          <p:cNvGraphicFramePr>
            <a:graphicFrameLocks noChangeAspect="1"/>
          </p:cNvGraphicFramePr>
          <p:nvPr>
            <p:extLst>
              <p:ext uri="{D42A27DB-BD31-4B8C-83A1-F6EECF244321}">
                <p14:modId xmlns:p14="http://schemas.microsoft.com/office/powerpoint/2010/main" val="1610012228"/>
              </p:ext>
            </p:extLst>
          </p:nvPr>
        </p:nvGraphicFramePr>
        <p:xfrm>
          <a:off x="5200650" y="2706688"/>
          <a:ext cx="3708400" cy="1092200"/>
        </p:xfrm>
        <a:graphic>
          <a:graphicData uri="http://schemas.openxmlformats.org/presentationml/2006/ole">
            <mc:AlternateContent xmlns:mc="http://schemas.openxmlformats.org/markup-compatibility/2006">
              <mc:Choice xmlns:v="urn:schemas-microsoft-com:vml" Requires="v">
                <p:oleObj spid="_x0000_s2213312" name="Equation" r:id="rId9" imgW="3708360" imgH="1091880" progId="Equation.DSMT4">
                  <p:embed/>
                </p:oleObj>
              </mc:Choice>
              <mc:Fallback>
                <p:oleObj name="Equation" r:id="rId9" imgW="3708360" imgH="1091880" progId="Equation.DSMT4">
                  <p:embed/>
                  <p:pic>
                    <p:nvPicPr>
                      <p:cNvPr id="0" name="Object 18"/>
                      <p:cNvPicPr>
                        <a:picLocks noChangeAspect="1" noChangeArrowheads="1"/>
                      </p:cNvPicPr>
                      <p:nvPr/>
                    </p:nvPicPr>
                    <p:blipFill>
                      <a:blip r:embed="rId10"/>
                      <a:srcRect/>
                      <a:stretch>
                        <a:fillRect/>
                      </a:stretch>
                    </p:blipFill>
                    <p:spPr bwMode="auto">
                      <a:xfrm>
                        <a:off x="5200650" y="2706688"/>
                        <a:ext cx="3708400" cy="109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82132246"/>
              </p:ext>
            </p:extLst>
          </p:nvPr>
        </p:nvGraphicFramePr>
        <p:xfrm>
          <a:off x="450850" y="5576888"/>
          <a:ext cx="4851400" cy="1166812"/>
        </p:xfrm>
        <a:graphic>
          <a:graphicData uri="http://schemas.openxmlformats.org/presentationml/2006/ole">
            <mc:AlternateContent xmlns:mc="http://schemas.openxmlformats.org/markup-compatibility/2006">
              <mc:Choice xmlns:v="urn:schemas-microsoft-com:vml" Requires="v">
                <p:oleObj spid="_x0000_s2213313" name="Equation" r:id="rId11" imgW="4165560" imgH="1002960" progId="Equation.DSMT4">
                  <p:embed/>
                </p:oleObj>
              </mc:Choice>
              <mc:Fallback>
                <p:oleObj name="Equation" r:id="rId11" imgW="4165560" imgH="1002960" progId="Equation.DSMT4">
                  <p:embed/>
                  <p:pic>
                    <p:nvPicPr>
                      <p:cNvPr id="0" name=""/>
                      <p:cNvPicPr>
                        <a:picLocks noChangeAspect="1" noChangeArrowheads="1"/>
                      </p:cNvPicPr>
                      <p:nvPr/>
                    </p:nvPicPr>
                    <p:blipFill>
                      <a:blip r:embed="rId12"/>
                      <a:srcRect/>
                      <a:stretch>
                        <a:fillRect/>
                      </a:stretch>
                    </p:blipFill>
                    <p:spPr bwMode="auto">
                      <a:xfrm>
                        <a:off x="450850" y="5576888"/>
                        <a:ext cx="4851400" cy="116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2832714810"/>
              </p:ext>
            </p:extLst>
          </p:nvPr>
        </p:nvGraphicFramePr>
        <p:xfrm>
          <a:off x="1182688" y="7353300"/>
          <a:ext cx="4392612" cy="1728788"/>
        </p:xfrm>
        <a:graphic>
          <a:graphicData uri="http://schemas.openxmlformats.org/presentationml/2006/ole">
            <mc:AlternateContent xmlns:mc="http://schemas.openxmlformats.org/markup-compatibility/2006">
              <mc:Choice xmlns:v="urn:schemas-microsoft-com:vml" Requires="v">
                <p:oleObj spid="_x0000_s2213314" name="Equation" r:id="rId13" imgW="3771720" imgH="1485720" progId="Equation.DSMT4">
                  <p:embed/>
                </p:oleObj>
              </mc:Choice>
              <mc:Fallback>
                <p:oleObj name="Equation" r:id="rId13" imgW="3771720" imgH="1485720" progId="Equation.DSMT4">
                  <p:embed/>
                  <p:pic>
                    <p:nvPicPr>
                      <p:cNvPr id="0" name=""/>
                      <p:cNvPicPr>
                        <a:picLocks noChangeAspect="1" noChangeArrowheads="1"/>
                      </p:cNvPicPr>
                      <p:nvPr/>
                    </p:nvPicPr>
                    <p:blipFill>
                      <a:blip r:embed="rId14"/>
                      <a:srcRect/>
                      <a:stretch>
                        <a:fillRect/>
                      </a:stretch>
                    </p:blipFill>
                    <p:spPr bwMode="auto">
                      <a:xfrm>
                        <a:off x="1182688" y="7353300"/>
                        <a:ext cx="4392612"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TextBox 11"/>
          <p:cNvSpPr txBox="1"/>
          <p:nvPr/>
        </p:nvSpPr>
        <p:spPr>
          <a:xfrm>
            <a:off x="4885329" y="2209800"/>
            <a:ext cx="5057795" cy="523220"/>
          </a:xfrm>
          <a:prstGeom prst="rect">
            <a:avLst/>
          </a:prstGeom>
          <a:noFill/>
        </p:spPr>
        <p:txBody>
          <a:bodyPr wrap="none" rtlCol="0">
            <a:spAutoFit/>
          </a:bodyPr>
          <a:lstStyle/>
          <a:p>
            <a:r>
              <a:rPr lang="en-US" dirty="0" smtClean="0"/>
              <a:t>I assume optimal design has S=W</a:t>
            </a:r>
            <a:endParaRPr lang="en-US" dirty="0"/>
          </a:p>
        </p:txBody>
      </p:sp>
    </p:spTree>
    <p:extLst>
      <p:ext uri="{BB962C8B-B14F-4D97-AF65-F5344CB8AC3E}">
        <p14:creationId xmlns:p14="http://schemas.microsoft.com/office/powerpoint/2010/main" val="1755753725"/>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Cost as function of head loss</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1501500338"/>
              </p:ext>
            </p:extLst>
          </p:nvPr>
        </p:nvGraphicFramePr>
        <p:xfrm>
          <a:off x="850900" y="847725"/>
          <a:ext cx="6807200" cy="768350"/>
        </p:xfrm>
        <a:graphic>
          <a:graphicData uri="http://schemas.openxmlformats.org/presentationml/2006/ole">
            <mc:AlternateContent xmlns:mc="http://schemas.openxmlformats.org/markup-compatibility/2006">
              <mc:Choice xmlns:v="urn:schemas-microsoft-com:vml" Requires="v">
                <p:oleObj spid="_x0000_s2203295" name="Equation" r:id="rId3" imgW="5841720" imgH="660240" progId="Equation.DSMT4">
                  <p:embed/>
                </p:oleObj>
              </mc:Choice>
              <mc:Fallback>
                <p:oleObj name="Equation" r:id="rId3" imgW="5841720" imgH="660240" progId="Equation.DSMT4">
                  <p:embed/>
                  <p:pic>
                    <p:nvPicPr>
                      <p:cNvPr id="0" name="Object 10"/>
                      <p:cNvPicPr>
                        <a:picLocks noChangeAspect="1" noChangeArrowheads="1"/>
                      </p:cNvPicPr>
                      <p:nvPr/>
                    </p:nvPicPr>
                    <p:blipFill>
                      <a:blip r:embed="rId4"/>
                      <a:srcRect/>
                      <a:stretch>
                        <a:fillRect/>
                      </a:stretch>
                    </p:blipFill>
                    <p:spPr bwMode="auto">
                      <a:xfrm>
                        <a:off x="850900" y="847725"/>
                        <a:ext cx="68072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09549664"/>
              </p:ext>
            </p:extLst>
          </p:nvPr>
        </p:nvGraphicFramePr>
        <p:xfrm>
          <a:off x="73025" y="1603375"/>
          <a:ext cx="5654675" cy="1316038"/>
        </p:xfrm>
        <a:graphic>
          <a:graphicData uri="http://schemas.openxmlformats.org/presentationml/2006/ole">
            <mc:AlternateContent xmlns:mc="http://schemas.openxmlformats.org/markup-compatibility/2006">
              <mc:Choice xmlns:v="urn:schemas-microsoft-com:vml" Requires="v">
                <p:oleObj spid="_x0000_s2203296" name="Equation" r:id="rId5" imgW="5384520" imgH="1257120" progId="Equation.DSMT4">
                  <p:embed/>
                </p:oleObj>
              </mc:Choice>
              <mc:Fallback>
                <p:oleObj name="Equation" r:id="rId5" imgW="5384520" imgH="1257120" progId="Equation.DSMT4">
                  <p:embed/>
                  <p:pic>
                    <p:nvPicPr>
                      <p:cNvPr id="0" name="Object 19"/>
                      <p:cNvPicPr>
                        <a:picLocks noChangeAspect="1" noChangeArrowheads="1"/>
                      </p:cNvPicPr>
                      <p:nvPr/>
                    </p:nvPicPr>
                    <p:blipFill>
                      <a:blip r:embed="rId6"/>
                      <a:srcRect/>
                      <a:stretch>
                        <a:fillRect/>
                      </a:stretch>
                    </p:blipFill>
                    <p:spPr bwMode="auto">
                      <a:xfrm>
                        <a:off x="73025" y="1603375"/>
                        <a:ext cx="5654675" cy="1316038"/>
                      </a:xfrm>
                      <a:prstGeom prst="rect">
                        <a:avLst/>
                      </a:prstGeom>
                      <a:noFill/>
                      <a:ln>
                        <a:noFill/>
                      </a:ln>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2917459879"/>
              </p:ext>
            </p:extLst>
          </p:nvPr>
        </p:nvGraphicFramePr>
        <p:xfrm>
          <a:off x="-6026150" y="3138488"/>
          <a:ext cx="6026150" cy="3719512"/>
        </p:xfrm>
        <a:graphic>
          <a:graphicData uri="http://schemas.openxmlformats.org/presentationml/2006/ole">
            <mc:AlternateContent xmlns:mc="http://schemas.openxmlformats.org/markup-compatibility/2006">
              <mc:Choice xmlns:v="urn:schemas-microsoft-com:vml" Requires="v">
                <p:oleObj spid="_x0000_s2203297" name="Equation" r:id="rId7" imgW="8623080" imgH="5333760" progId="Equation.DSMT4">
                  <p:embed/>
                </p:oleObj>
              </mc:Choice>
              <mc:Fallback>
                <p:oleObj name="Equation" r:id="rId7" imgW="8623080" imgH="5333760" progId="Equation.DSMT4">
                  <p:embed/>
                  <p:pic>
                    <p:nvPicPr>
                      <p:cNvPr id="0" name=""/>
                      <p:cNvPicPr>
                        <a:picLocks noChangeAspect="1" noChangeArrowheads="1"/>
                      </p:cNvPicPr>
                      <p:nvPr/>
                    </p:nvPicPr>
                    <p:blipFill>
                      <a:blip r:embed="rId8"/>
                      <a:srcRect/>
                      <a:stretch>
                        <a:fillRect/>
                      </a:stretch>
                    </p:blipFill>
                    <p:spPr bwMode="auto">
                      <a:xfrm>
                        <a:off x="-6026150" y="3138488"/>
                        <a:ext cx="6026150" cy="3719512"/>
                      </a:xfrm>
                      <a:prstGeom prst="rect">
                        <a:avLst/>
                      </a:prstGeom>
                      <a:noFill/>
                      <a:ln>
                        <a:noFill/>
                      </a:ln>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519879615"/>
              </p:ext>
            </p:extLst>
          </p:nvPr>
        </p:nvGraphicFramePr>
        <p:xfrm>
          <a:off x="6269038" y="1647825"/>
          <a:ext cx="2800350" cy="1019175"/>
        </p:xfrm>
        <a:graphic>
          <a:graphicData uri="http://schemas.openxmlformats.org/presentationml/2006/ole">
            <mc:AlternateContent xmlns:mc="http://schemas.openxmlformats.org/markup-compatibility/2006">
              <mc:Choice xmlns:v="urn:schemas-microsoft-com:vml" Requires="v">
                <p:oleObj spid="_x0000_s2203298" name="Equation" r:id="rId9" imgW="2400120" imgH="876240" progId="Equation.DSMT4">
                  <p:embed/>
                </p:oleObj>
              </mc:Choice>
              <mc:Fallback>
                <p:oleObj name="Equation" r:id="rId9" imgW="2400120" imgH="876240" progId="Equation.DSMT4">
                  <p:embed/>
                  <p:pic>
                    <p:nvPicPr>
                      <p:cNvPr id="0" name="Object 23"/>
                      <p:cNvPicPr>
                        <a:picLocks noChangeAspect="1" noChangeArrowheads="1"/>
                      </p:cNvPicPr>
                      <p:nvPr/>
                    </p:nvPicPr>
                    <p:blipFill>
                      <a:blip r:embed="rId10"/>
                      <a:srcRect/>
                      <a:stretch>
                        <a:fillRect/>
                      </a:stretch>
                    </p:blipFill>
                    <p:spPr bwMode="auto">
                      <a:xfrm>
                        <a:off x="6269038" y="1647825"/>
                        <a:ext cx="2800350"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1205124770"/>
              </p:ext>
            </p:extLst>
          </p:nvPr>
        </p:nvGraphicFramePr>
        <p:xfrm>
          <a:off x="6953250" y="4914900"/>
          <a:ext cx="5673725" cy="1420813"/>
        </p:xfrm>
        <a:graphic>
          <a:graphicData uri="http://schemas.openxmlformats.org/presentationml/2006/ole">
            <mc:AlternateContent xmlns:mc="http://schemas.openxmlformats.org/markup-compatibility/2006">
              <mc:Choice xmlns:v="urn:schemas-microsoft-com:vml" Requires="v">
                <p:oleObj spid="_x0000_s2203299" name="Equation" r:id="rId11" imgW="8089560" imgH="2031840" progId="Equation.DSMT4">
                  <p:embed/>
                </p:oleObj>
              </mc:Choice>
              <mc:Fallback>
                <p:oleObj name="Equation" r:id="rId11" imgW="8089560" imgH="2031840" progId="Equation.DSMT4">
                  <p:embed/>
                  <p:pic>
                    <p:nvPicPr>
                      <p:cNvPr id="0" name="Object 2"/>
                      <p:cNvPicPr>
                        <a:picLocks noChangeAspect="1" noChangeArrowheads="1"/>
                      </p:cNvPicPr>
                      <p:nvPr/>
                    </p:nvPicPr>
                    <p:blipFill>
                      <a:blip r:embed="rId12"/>
                      <a:srcRect/>
                      <a:stretch>
                        <a:fillRect/>
                      </a:stretch>
                    </p:blipFill>
                    <p:spPr bwMode="auto">
                      <a:xfrm>
                        <a:off x="6953250" y="4914900"/>
                        <a:ext cx="5673725" cy="1420813"/>
                      </a:xfrm>
                      <a:prstGeom prst="rect">
                        <a:avLst/>
                      </a:prstGeom>
                      <a:noFill/>
                      <a:ln>
                        <a:noFill/>
                      </a:ln>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2728338142"/>
              </p:ext>
            </p:extLst>
          </p:nvPr>
        </p:nvGraphicFramePr>
        <p:xfrm>
          <a:off x="231775" y="3290888"/>
          <a:ext cx="5867400" cy="3719512"/>
        </p:xfrm>
        <a:graphic>
          <a:graphicData uri="http://schemas.openxmlformats.org/presentationml/2006/ole">
            <mc:AlternateContent xmlns:mc="http://schemas.openxmlformats.org/markup-compatibility/2006">
              <mc:Choice xmlns:v="urn:schemas-microsoft-com:vml" Requires="v">
                <p:oleObj spid="_x0000_s2203300" name="Equation" r:id="rId13" imgW="8394480" imgH="5333760" progId="Equation.DSMT4">
                  <p:embed/>
                </p:oleObj>
              </mc:Choice>
              <mc:Fallback>
                <p:oleObj name="Equation" r:id="rId13" imgW="8394480" imgH="5333760" progId="Equation.DSMT4">
                  <p:embed/>
                  <p:pic>
                    <p:nvPicPr>
                      <p:cNvPr id="0" name="Object 8"/>
                      <p:cNvPicPr>
                        <a:picLocks noChangeAspect="1" noChangeArrowheads="1"/>
                      </p:cNvPicPr>
                      <p:nvPr/>
                    </p:nvPicPr>
                    <p:blipFill>
                      <a:blip r:embed="rId14"/>
                      <a:srcRect/>
                      <a:stretch>
                        <a:fillRect/>
                      </a:stretch>
                    </p:blipFill>
                    <p:spPr bwMode="auto">
                      <a:xfrm>
                        <a:off x="231775" y="3290888"/>
                        <a:ext cx="5867400" cy="371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382214095"/>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Optimal head loss for a flocculator given 70 m^2/3 collision potential</a:t>
            </a:r>
            <a:endParaRPr lang="en-US" dirty="0"/>
          </a:p>
        </p:txBody>
      </p:sp>
      <p:pic>
        <p:nvPicPr>
          <p:cNvPr id="221286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871" y="1504122"/>
            <a:ext cx="8849901" cy="5005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2299249"/>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Optimal average and maximum energy dissipation rates</a:t>
            </a:r>
            <a:endParaRPr lang="en-US" dirty="0"/>
          </a:p>
        </p:txBody>
      </p:sp>
      <p:pic>
        <p:nvPicPr>
          <p:cNvPr id="22138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3142" y="1425789"/>
            <a:ext cx="5853966" cy="4540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50126" y="6020488"/>
            <a:ext cx="8857396" cy="707886"/>
          </a:xfrm>
          <a:prstGeom prst="rect">
            <a:avLst/>
          </a:prstGeom>
          <a:noFill/>
        </p:spPr>
        <p:txBody>
          <a:bodyPr wrap="square" rtlCol="0">
            <a:spAutoFit/>
          </a:bodyPr>
          <a:lstStyle/>
          <a:p>
            <a:r>
              <a:rPr lang="en-US" sz="2000" dirty="0" smtClean="0"/>
              <a:t>This suggests increasing the maximum energy dissipation rate to about 50 </a:t>
            </a:r>
            <a:r>
              <a:rPr lang="en-US" sz="2000" dirty="0" err="1" smtClean="0"/>
              <a:t>mW</a:t>
            </a:r>
            <a:r>
              <a:rPr lang="en-US" sz="2000" dirty="0" smtClean="0"/>
              <a:t>/kg, but if we can improve H/S, then we will want to use a lower energy dissipation rate.</a:t>
            </a:r>
            <a:endParaRPr lang="en-US" sz="2000" dirty="0"/>
          </a:p>
        </p:txBody>
      </p:sp>
    </p:spTree>
    <p:extLst>
      <p:ext uri="{BB962C8B-B14F-4D97-AF65-F5344CB8AC3E}">
        <p14:creationId xmlns:p14="http://schemas.microsoft.com/office/powerpoint/2010/main" val="98289165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457200" y="228600"/>
            <a:ext cx="7825155" cy="1143000"/>
          </a:xfrm>
          <a:effectLst/>
        </p:spPr>
        <p:txBody>
          <a:bodyPr/>
          <a:lstStyle/>
          <a:p>
            <a:r>
              <a:rPr lang="es-GT" sz="4000" dirty="0" err="1"/>
              <a:t>Extracting</a:t>
            </a:r>
            <a:r>
              <a:rPr lang="es-GT" sz="4000" dirty="0"/>
              <a:t> </a:t>
            </a:r>
            <a:r>
              <a:rPr lang="en-US" sz="4000" dirty="0" smtClean="0">
                <a:latin typeface="Symbol" pitchFamily="18" charset="2"/>
              </a:rPr>
              <a:t>e</a:t>
            </a:r>
            <a:r>
              <a:rPr lang="es-GT" sz="4000" dirty="0" smtClean="0"/>
              <a:t> </a:t>
            </a:r>
            <a:r>
              <a:rPr lang="es-GT" sz="4000" dirty="0" err="1"/>
              <a:t>from</a:t>
            </a:r>
            <a:r>
              <a:rPr lang="es-GT" sz="4000" dirty="0"/>
              <a:t> </a:t>
            </a:r>
            <a:r>
              <a:rPr lang="en-US" sz="4000" dirty="0" smtClean="0"/>
              <a:t>Velocity Gradient Design </a:t>
            </a:r>
            <a:r>
              <a:rPr lang="en-US" sz="4000" dirty="0"/>
              <a:t>Guideline</a:t>
            </a:r>
            <a:r>
              <a:rPr lang="es-GT" sz="4000" dirty="0" smtClean="0"/>
              <a:t>?</a:t>
            </a:r>
            <a:endParaRPr lang="en-US" sz="4000" dirty="0"/>
          </a:p>
        </p:txBody>
      </p:sp>
      <p:sp>
        <p:nvSpPr>
          <p:cNvPr id="126979" name="Rectangle 3"/>
          <p:cNvSpPr>
            <a:spLocks noGrp="1" noChangeArrowheads="1"/>
          </p:cNvSpPr>
          <p:nvPr>
            <p:ph idx="1"/>
          </p:nvPr>
        </p:nvSpPr>
        <p:spPr/>
        <p:txBody>
          <a:bodyPr/>
          <a:lstStyle/>
          <a:p>
            <a:r>
              <a:rPr lang="en-US" dirty="0" smtClean="0"/>
              <a:t>The value of the velocity gradient that was used previously for flocculator design had a range of 20 – 200 s</a:t>
            </a:r>
            <a:r>
              <a:rPr lang="en-US" baseline="30000" dirty="0" smtClean="0"/>
              <a:t>-1</a:t>
            </a:r>
            <a:endParaRPr lang="en-US" dirty="0" smtClean="0"/>
          </a:p>
          <a:p>
            <a:r>
              <a:rPr lang="en-US" dirty="0" smtClean="0"/>
              <a:t>The equivalent range for </a:t>
            </a:r>
            <a:r>
              <a:rPr lang="en-US" dirty="0" smtClean="0">
                <a:latin typeface="Symbol" pitchFamily="18" charset="2"/>
              </a:rPr>
              <a:t>e</a:t>
            </a:r>
            <a:r>
              <a:rPr lang="en-US" dirty="0" smtClean="0"/>
              <a:t> is 0.4 – 40 </a:t>
            </a:r>
            <a:r>
              <a:rPr lang="en-US" dirty="0" err="1" smtClean="0"/>
              <a:t>mW</a:t>
            </a:r>
            <a:r>
              <a:rPr lang="en-US" dirty="0" smtClean="0"/>
              <a:t>/kg</a:t>
            </a:r>
            <a:endParaRPr lang="en-US" baseline="30000" dirty="0"/>
          </a:p>
        </p:txBody>
      </p:sp>
      <p:graphicFrame>
        <p:nvGraphicFramePr>
          <p:cNvPr id="126981" name="Object 5"/>
          <p:cNvGraphicFramePr>
            <a:graphicFrameLocks noChangeAspect="1"/>
          </p:cNvGraphicFramePr>
          <p:nvPr>
            <p:extLst>
              <p:ext uri="{D42A27DB-BD31-4B8C-83A1-F6EECF244321}">
                <p14:modId xmlns:p14="http://schemas.microsoft.com/office/powerpoint/2010/main" val="4155010181"/>
              </p:ext>
            </p:extLst>
          </p:nvPr>
        </p:nvGraphicFramePr>
        <p:xfrm>
          <a:off x="2193925" y="5184775"/>
          <a:ext cx="1028700" cy="342900"/>
        </p:xfrm>
        <a:graphic>
          <a:graphicData uri="http://schemas.openxmlformats.org/presentationml/2006/ole">
            <mc:AlternateContent xmlns:mc="http://schemas.openxmlformats.org/markup-compatibility/2006">
              <mc:Choice xmlns:v="urn:schemas-microsoft-com:vml" Requires="v">
                <p:oleObj spid="_x0000_s127401" name="Equation" r:id="rId4" imgW="1028520" imgH="342720" progId="Equation.DSMT4">
                  <p:embed/>
                </p:oleObj>
              </mc:Choice>
              <mc:Fallback>
                <p:oleObj name="Equation" r:id="rId4" imgW="1028520" imgH="342720" progId="Equation.DSMT4">
                  <p:embed/>
                  <p:pic>
                    <p:nvPicPr>
                      <p:cNvPr id="0" name="Picture 5"/>
                      <p:cNvPicPr>
                        <a:picLocks noChangeAspect="1" noChangeArrowheads="1"/>
                      </p:cNvPicPr>
                      <p:nvPr/>
                    </p:nvPicPr>
                    <p:blipFill>
                      <a:blip r:embed="rId5"/>
                      <a:srcRect/>
                      <a:stretch>
                        <a:fillRect/>
                      </a:stretch>
                    </p:blipFill>
                    <p:spPr bwMode="auto">
                      <a:xfrm>
                        <a:off x="2193925" y="5184775"/>
                        <a:ext cx="1028700" cy="3429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6982" name="Text Box 6"/>
          <p:cNvSpPr txBox="1">
            <a:spLocks noChangeArrowheads="1"/>
          </p:cNvSpPr>
          <p:nvPr/>
        </p:nvSpPr>
        <p:spPr bwMode="auto">
          <a:xfrm>
            <a:off x="3439733" y="4962438"/>
            <a:ext cx="2223686" cy="400110"/>
          </a:xfrm>
          <a:prstGeom prst="rect">
            <a:avLst/>
          </a:prstGeom>
          <a:noFill/>
          <a:ln w="12700">
            <a:noFill/>
            <a:miter lim="800000"/>
            <a:headEnd type="none" w="lg" len="med"/>
            <a:tailEnd type="none" w="lg" len="med"/>
          </a:ln>
          <a:effectLst/>
        </p:spPr>
        <p:txBody>
          <a:bodyPr wrap="none">
            <a:spAutoFit/>
          </a:bodyPr>
          <a:lstStyle/>
          <a:p>
            <a:r>
              <a:rPr lang="en-US" sz="2000" dirty="0" smtClean="0"/>
              <a:t>Kinematic viscosity</a:t>
            </a:r>
            <a:endParaRPr lang="en-US" sz="2000" dirty="0"/>
          </a:p>
        </p:txBody>
      </p:sp>
      <p:sp>
        <p:nvSpPr>
          <p:cNvPr id="126983" name="Text Box 7"/>
          <p:cNvSpPr txBox="1">
            <a:spLocks noChangeArrowheads="1"/>
          </p:cNvSpPr>
          <p:nvPr/>
        </p:nvSpPr>
        <p:spPr bwMode="auto">
          <a:xfrm>
            <a:off x="3443570" y="5429163"/>
            <a:ext cx="1940403" cy="400110"/>
          </a:xfrm>
          <a:prstGeom prst="rect">
            <a:avLst/>
          </a:prstGeom>
          <a:noFill/>
          <a:ln w="12700">
            <a:noFill/>
            <a:miter lim="800000"/>
            <a:headEnd type="none" w="lg" len="med"/>
            <a:tailEnd type="none" w="lg" len="med"/>
          </a:ln>
          <a:effectLst/>
        </p:spPr>
        <p:txBody>
          <a:bodyPr wrap="none">
            <a:spAutoFit/>
          </a:bodyPr>
          <a:lstStyle/>
          <a:p>
            <a:r>
              <a:rPr lang="en-US" sz="2000" dirty="0" smtClean="0"/>
              <a:t>Velocity gradient</a:t>
            </a:r>
            <a:endParaRPr lang="en-US" sz="2000" dirty="0"/>
          </a:p>
        </p:txBody>
      </p:sp>
      <p:sp>
        <p:nvSpPr>
          <p:cNvPr id="126986" name="Line 10"/>
          <p:cNvSpPr>
            <a:spLocks noChangeShapeType="1"/>
          </p:cNvSpPr>
          <p:nvPr/>
        </p:nvSpPr>
        <p:spPr bwMode="auto">
          <a:xfrm flipH="1" flipV="1">
            <a:off x="2840320" y="5548225"/>
            <a:ext cx="647700" cy="1143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26987" name="Line 11"/>
          <p:cNvSpPr>
            <a:spLocks noChangeShapeType="1"/>
          </p:cNvSpPr>
          <p:nvPr/>
        </p:nvSpPr>
        <p:spPr bwMode="auto">
          <a:xfrm flipH="1">
            <a:off x="3227008" y="5205325"/>
            <a:ext cx="304800" cy="14287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aphicFrame>
        <p:nvGraphicFramePr>
          <p:cNvPr id="11" name="Object 5"/>
          <p:cNvGraphicFramePr>
            <a:graphicFrameLocks noChangeAspect="1"/>
          </p:cNvGraphicFramePr>
          <p:nvPr/>
        </p:nvGraphicFramePr>
        <p:xfrm>
          <a:off x="9328089" y="4987451"/>
          <a:ext cx="1244600" cy="2108200"/>
        </p:xfrm>
        <a:graphic>
          <a:graphicData uri="http://schemas.openxmlformats.org/presentationml/2006/ole">
            <mc:AlternateContent xmlns:mc="http://schemas.openxmlformats.org/markup-compatibility/2006">
              <mc:Choice xmlns:v="urn:schemas-microsoft-com:vml" Requires="v">
                <p:oleObj spid="_x0000_s127402" name="Equation" r:id="rId6" imgW="1244520" imgH="2108160" progId="Equation.DSMT4">
                  <p:embed/>
                </p:oleObj>
              </mc:Choice>
              <mc:Fallback>
                <p:oleObj name="Equation" r:id="rId6" imgW="1244520" imgH="2108160" progId="Equation.DSMT4">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28089" y="4987451"/>
                        <a:ext cx="1244600" cy="2108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Optimal velocity gradient</a:t>
            </a:r>
            <a:endParaRPr lang="en-US" dirty="0"/>
          </a:p>
        </p:txBody>
      </p:sp>
      <p:pic>
        <p:nvPicPr>
          <p:cNvPr id="2214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249" y="1232303"/>
            <a:ext cx="7349071" cy="3967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11540" y="5209668"/>
            <a:ext cx="7990764" cy="1384995"/>
          </a:xfrm>
          <a:prstGeom prst="rect">
            <a:avLst/>
          </a:prstGeom>
        </p:spPr>
        <p:txBody>
          <a:bodyPr wrap="square">
            <a:spAutoFit/>
          </a:bodyPr>
          <a:lstStyle/>
          <a:p>
            <a:r>
              <a:rPr lang="en-US" dirty="0"/>
              <a:t>The velocity gradient based on the average energy dissipation rate is in the conventional range of 20 to 180/s</a:t>
            </a:r>
          </a:p>
        </p:txBody>
      </p:sp>
    </p:spTree>
    <p:extLst>
      <p:ext uri="{BB962C8B-B14F-4D97-AF65-F5344CB8AC3E}">
        <p14:creationId xmlns:p14="http://schemas.microsoft.com/office/powerpoint/2010/main" val="688815418"/>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Head loss</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2851098335"/>
              </p:ext>
            </p:extLst>
          </p:nvPr>
        </p:nvGraphicFramePr>
        <p:xfrm>
          <a:off x="3695794" y="1797855"/>
          <a:ext cx="3302000" cy="1244600"/>
        </p:xfrm>
        <a:graphic>
          <a:graphicData uri="http://schemas.openxmlformats.org/presentationml/2006/ole">
            <mc:AlternateContent xmlns:mc="http://schemas.openxmlformats.org/markup-compatibility/2006">
              <mc:Choice xmlns:v="urn:schemas-microsoft-com:vml" Requires="v">
                <p:oleObj spid="_x0000_s2202026" name="Equation" r:id="rId3" imgW="3301920" imgH="1244520" progId="Equation.DSMT4">
                  <p:embed/>
                </p:oleObj>
              </mc:Choice>
              <mc:Fallback>
                <p:oleObj name="Equation" r:id="rId3" imgW="3301920" imgH="1244520" progId="Equation.DSMT4">
                  <p:embed/>
                  <p:pic>
                    <p:nvPicPr>
                      <p:cNvPr id="0" name="Object 5"/>
                      <p:cNvPicPr>
                        <a:picLocks noChangeAspect="1" noChangeArrowheads="1"/>
                      </p:cNvPicPr>
                      <p:nvPr/>
                    </p:nvPicPr>
                    <p:blipFill>
                      <a:blip r:embed="rId4"/>
                      <a:srcRect/>
                      <a:stretch>
                        <a:fillRect/>
                      </a:stretch>
                    </p:blipFill>
                    <p:spPr bwMode="auto">
                      <a:xfrm>
                        <a:off x="3695794" y="1797855"/>
                        <a:ext cx="3302000" cy="124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4062165790"/>
              </p:ext>
            </p:extLst>
          </p:nvPr>
        </p:nvGraphicFramePr>
        <p:xfrm>
          <a:off x="565150" y="1760538"/>
          <a:ext cx="1397000" cy="1244600"/>
        </p:xfrm>
        <a:graphic>
          <a:graphicData uri="http://schemas.openxmlformats.org/presentationml/2006/ole">
            <mc:AlternateContent xmlns:mc="http://schemas.openxmlformats.org/markup-compatibility/2006">
              <mc:Choice xmlns:v="urn:schemas-microsoft-com:vml" Requires="v">
                <p:oleObj spid="_x0000_s2202027" name="Equation" r:id="rId5" imgW="1396800" imgH="1244520" progId="Equation.DSMT4">
                  <p:embed/>
                </p:oleObj>
              </mc:Choice>
              <mc:Fallback>
                <p:oleObj name="Equation" r:id="rId5" imgW="1396800" imgH="1244520" progId="Equation.DSMT4">
                  <p:embed/>
                  <p:pic>
                    <p:nvPicPr>
                      <p:cNvPr id="0" name="Object 2"/>
                      <p:cNvPicPr>
                        <a:picLocks noChangeAspect="1" noChangeArrowheads="1"/>
                      </p:cNvPicPr>
                      <p:nvPr/>
                    </p:nvPicPr>
                    <p:blipFill>
                      <a:blip r:embed="rId6"/>
                      <a:srcRect/>
                      <a:stretch>
                        <a:fillRect/>
                      </a:stretch>
                    </p:blipFill>
                    <p:spPr bwMode="auto">
                      <a:xfrm>
                        <a:off x="565150" y="1760538"/>
                        <a:ext cx="1397000" cy="124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4041094070"/>
              </p:ext>
            </p:extLst>
          </p:nvPr>
        </p:nvGraphicFramePr>
        <p:xfrm>
          <a:off x="396875" y="3206750"/>
          <a:ext cx="3670300" cy="1943100"/>
        </p:xfrm>
        <a:graphic>
          <a:graphicData uri="http://schemas.openxmlformats.org/presentationml/2006/ole">
            <mc:AlternateContent xmlns:mc="http://schemas.openxmlformats.org/markup-compatibility/2006">
              <mc:Choice xmlns:v="urn:schemas-microsoft-com:vml" Requires="v">
                <p:oleObj spid="_x0000_s2202028" name="Equation" r:id="rId7" imgW="3670200" imgH="1942920" progId="Equation.DSMT4">
                  <p:embed/>
                </p:oleObj>
              </mc:Choice>
              <mc:Fallback>
                <p:oleObj name="Equation" r:id="rId7" imgW="3670200" imgH="1942920" progId="Equation.DSMT4">
                  <p:embed/>
                  <p:pic>
                    <p:nvPicPr>
                      <p:cNvPr id="0" name=""/>
                      <p:cNvPicPr>
                        <a:picLocks noChangeAspect="1" noChangeArrowheads="1"/>
                      </p:cNvPicPr>
                      <p:nvPr/>
                    </p:nvPicPr>
                    <p:blipFill>
                      <a:blip r:embed="rId8"/>
                      <a:srcRect/>
                      <a:stretch>
                        <a:fillRect/>
                      </a:stretch>
                    </p:blipFill>
                    <p:spPr bwMode="auto">
                      <a:xfrm>
                        <a:off x="396875" y="3206750"/>
                        <a:ext cx="3670300"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740002591"/>
              </p:ext>
            </p:extLst>
          </p:nvPr>
        </p:nvGraphicFramePr>
        <p:xfrm>
          <a:off x="520700" y="5399088"/>
          <a:ext cx="4978400" cy="1104900"/>
        </p:xfrm>
        <a:graphic>
          <a:graphicData uri="http://schemas.openxmlformats.org/presentationml/2006/ole">
            <mc:AlternateContent xmlns:mc="http://schemas.openxmlformats.org/markup-compatibility/2006">
              <mc:Choice xmlns:v="urn:schemas-microsoft-com:vml" Requires="v">
                <p:oleObj spid="_x0000_s2202029" name="Equation" r:id="rId9" imgW="4978080" imgH="1104840" progId="Equation.DSMT4">
                  <p:embed/>
                </p:oleObj>
              </mc:Choice>
              <mc:Fallback>
                <p:oleObj name="Equation" r:id="rId9" imgW="4978080" imgH="1104840" progId="Equation.DSMT4">
                  <p:embed/>
                  <p:pic>
                    <p:nvPicPr>
                      <p:cNvPr id="0" name=""/>
                      <p:cNvPicPr>
                        <a:picLocks noChangeAspect="1" noChangeArrowheads="1"/>
                      </p:cNvPicPr>
                      <p:nvPr/>
                    </p:nvPicPr>
                    <p:blipFill>
                      <a:blip r:embed="rId10"/>
                      <a:srcRect/>
                      <a:stretch>
                        <a:fillRect/>
                      </a:stretch>
                    </p:blipFill>
                    <p:spPr bwMode="auto">
                      <a:xfrm>
                        <a:off x="520700" y="5399088"/>
                        <a:ext cx="4978400"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173907047"/>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cost ratio?</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714585842"/>
              </p:ext>
            </p:extLst>
          </p:nvPr>
        </p:nvGraphicFramePr>
        <p:xfrm>
          <a:off x="8359775" y="2855913"/>
          <a:ext cx="2601913" cy="1155700"/>
        </p:xfrm>
        <a:graphic>
          <a:graphicData uri="http://schemas.openxmlformats.org/presentationml/2006/ole">
            <mc:AlternateContent xmlns:mc="http://schemas.openxmlformats.org/markup-compatibility/2006">
              <mc:Choice xmlns:v="urn:schemas-microsoft-com:vml" Requires="v">
                <p:oleObj spid="_x0000_s2206062" name="Equation" r:id="rId3" imgW="2844720" imgH="1257120" progId="Equation.DSMT4">
                  <p:embed/>
                </p:oleObj>
              </mc:Choice>
              <mc:Fallback>
                <p:oleObj name="Equation" r:id="rId3" imgW="2844720" imgH="1257120" progId="Equation.DSMT4">
                  <p:embed/>
                  <p:pic>
                    <p:nvPicPr>
                      <p:cNvPr id="0" name="Object 7"/>
                      <p:cNvPicPr>
                        <a:picLocks noChangeAspect="1" noChangeArrowheads="1"/>
                      </p:cNvPicPr>
                      <p:nvPr/>
                    </p:nvPicPr>
                    <p:blipFill>
                      <a:blip r:embed="rId4"/>
                      <a:srcRect/>
                      <a:stretch>
                        <a:fillRect/>
                      </a:stretch>
                    </p:blipFill>
                    <p:spPr bwMode="auto">
                      <a:xfrm>
                        <a:off x="8359775" y="2855913"/>
                        <a:ext cx="2601913"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TextBox 3"/>
          <p:cNvSpPr txBox="1"/>
          <p:nvPr/>
        </p:nvSpPr>
        <p:spPr>
          <a:xfrm>
            <a:off x="968991" y="3043451"/>
            <a:ext cx="7956645" cy="5262979"/>
          </a:xfrm>
          <a:prstGeom prst="rect">
            <a:avLst/>
          </a:prstGeom>
          <a:noFill/>
        </p:spPr>
        <p:txBody>
          <a:bodyPr wrap="square" rtlCol="0">
            <a:spAutoFit/>
          </a:bodyPr>
          <a:lstStyle/>
          <a:p>
            <a:r>
              <a:rPr lang="en-US" dirty="0" smtClean="0"/>
              <a:t>Express cost as a wall or ceiling or slab area. </a:t>
            </a:r>
          </a:p>
          <a:p>
            <a:r>
              <a:rPr lang="en-US" dirty="0" smtClean="0"/>
              <a:t>Then cost per plan view area can be approximated as area per plan view area. This assumes that roof, slab, plant walls, and tank walls all have the same cost per unit area.</a:t>
            </a:r>
          </a:p>
          <a:p>
            <a:r>
              <a:rPr lang="en-US" dirty="0" smtClean="0"/>
              <a:t>Cost per plan view area is due to slab and roof and tank walls. Slab </a:t>
            </a:r>
            <a:r>
              <a:rPr lang="en-US" dirty="0"/>
              <a:t>and roof </a:t>
            </a:r>
            <a:r>
              <a:rPr lang="en-US" dirty="0" smtClean="0"/>
              <a:t>are order 2 if expressed as area of slab and roof per area of flocculator.</a:t>
            </a:r>
          </a:p>
          <a:p>
            <a:r>
              <a:rPr lang="en-US" dirty="0" smtClean="0"/>
              <a:t>Tank wall area is </a:t>
            </a:r>
            <a:r>
              <a:rPr lang="en-US" dirty="0" err="1" smtClean="0"/>
              <a:t>H.Floc</a:t>
            </a:r>
            <a:r>
              <a:rPr lang="en-US" dirty="0" smtClean="0"/>
              <a:t>/</a:t>
            </a:r>
            <a:r>
              <a:rPr lang="en-US" dirty="0" err="1" smtClean="0"/>
              <a:t>W.Floc</a:t>
            </a:r>
            <a:endParaRPr lang="en-US" dirty="0" smtClean="0"/>
          </a:p>
          <a:p>
            <a:r>
              <a:rPr lang="en-US" dirty="0" smtClean="0"/>
              <a:t>Cost per head loss is due to elevation of entrance tank and taller exterior walls of plant</a:t>
            </a:r>
          </a:p>
          <a:p>
            <a:r>
              <a:rPr lang="en-US" dirty="0" smtClean="0"/>
              <a:t>Walls are 4*square root of plant area</a:t>
            </a:r>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3623052397"/>
              </p:ext>
            </p:extLst>
          </p:nvPr>
        </p:nvGraphicFramePr>
        <p:xfrm>
          <a:off x="868363" y="2233613"/>
          <a:ext cx="1811337" cy="781050"/>
        </p:xfrm>
        <a:graphic>
          <a:graphicData uri="http://schemas.openxmlformats.org/presentationml/2006/ole">
            <mc:AlternateContent xmlns:mc="http://schemas.openxmlformats.org/markup-compatibility/2006">
              <mc:Choice xmlns:v="urn:schemas-microsoft-com:vml" Requires="v">
                <p:oleObj spid="_x0000_s2206063" name="Equation" r:id="rId5" imgW="1981080" imgH="850680" progId="Equation.DSMT4">
                  <p:embed/>
                </p:oleObj>
              </mc:Choice>
              <mc:Fallback>
                <p:oleObj name="Equation" r:id="rId5" imgW="1981080" imgH="850680" progId="Equation.DSMT4">
                  <p:embed/>
                  <p:pic>
                    <p:nvPicPr>
                      <p:cNvPr id="0" name=""/>
                      <p:cNvPicPr>
                        <a:picLocks noChangeAspect="1" noChangeArrowheads="1"/>
                      </p:cNvPicPr>
                      <p:nvPr/>
                    </p:nvPicPr>
                    <p:blipFill>
                      <a:blip r:embed="rId6"/>
                      <a:srcRect/>
                      <a:stretch>
                        <a:fillRect/>
                      </a:stretch>
                    </p:blipFill>
                    <p:spPr bwMode="auto">
                      <a:xfrm>
                        <a:off x="868363" y="2233613"/>
                        <a:ext cx="1811337"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445975788"/>
              </p:ext>
            </p:extLst>
          </p:nvPr>
        </p:nvGraphicFramePr>
        <p:xfrm>
          <a:off x="3011488" y="2082800"/>
          <a:ext cx="3228975" cy="733425"/>
        </p:xfrm>
        <a:graphic>
          <a:graphicData uri="http://schemas.openxmlformats.org/presentationml/2006/ole">
            <mc:AlternateContent xmlns:mc="http://schemas.openxmlformats.org/markup-compatibility/2006">
              <mc:Choice xmlns:v="urn:schemas-microsoft-com:vml" Requires="v">
                <p:oleObj spid="_x0000_s2206064" name="Equation" r:id="rId7" imgW="3530520" imgH="799920" progId="Equation.DSMT4">
                  <p:embed/>
                </p:oleObj>
              </mc:Choice>
              <mc:Fallback>
                <p:oleObj name="Equation" r:id="rId7" imgW="3530520" imgH="799920" progId="Equation.DSMT4">
                  <p:embed/>
                  <p:pic>
                    <p:nvPicPr>
                      <p:cNvPr id="0" name=""/>
                      <p:cNvPicPr>
                        <a:picLocks noChangeAspect="1" noChangeArrowheads="1"/>
                      </p:cNvPicPr>
                      <p:nvPr/>
                    </p:nvPicPr>
                    <p:blipFill>
                      <a:blip r:embed="rId8"/>
                      <a:srcRect/>
                      <a:stretch>
                        <a:fillRect/>
                      </a:stretch>
                    </p:blipFill>
                    <p:spPr bwMode="auto">
                      <a:xfrm>
                        <a:off x="3011488" y="2082800"/>
                        <a:ext cx="3228975"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811118385"/>
              </p:ext>
            </p:extLst>
          </p:nvPr>
        </p:nvGraphicFramePr>
        <p:xfrm>
          <a:off x="6634163" y="2119313"/>
          <a:ext cx="2474912" cy="441325"/>
        </p:xfrm>
        <a:graphic>
          <a:graphicData uri="http://schemas.openxmlformats.org/presentationml/2006/ole">
            <mc:AlternateContent xmlns:mc="http://schemas.openxmlformats.org/markup-compatibility/2006">
              <mc:Choice xmlns:v="urn:schemas-microsoft-com:vml" Requires="v">
                <p:oleObj spid="_x0000_s2206065" name="Equation" r:id="rId9" imgW="2705040" imgH="482400" progId="Equation.DSMT4">
                  <p:embed/>
                </p:oleObj>
              </mc:Choice>
              <mc:Fallback>
                <p:oleObj name="Equation" r:id="rId9" imgW="2705040" imgH="482400" progId="Equation.DSMT4">
                  <p:embed/>
                  <p:pic>
                    <p:nvPicPr>
                      <p:cNvPr id="0" name=""/>
                      <p:cNvPicPr>
                        <a:picLocks noChangeAspect="1" noChangeArrowheads="1"/>
                      </p:cNvPicPr>
                      <p:nvPr/>
                    </p:nvPicPr>
                    <p:blipFill>
                      <a:blip r:embed="rId10"/>
                      <a:srcRect/>
                      <a:stretch>
                        <a:fillRect/>
                      </a:stretch>
                    </p:blipFill>
                    <p:spPr bwMode="auto">
                      <a:xfrm>
                        <a:off x="6634163" y="2119313"/>
                        <a:ext cx="2474912"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974650184"/>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I find Q where H/S is at transition?</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698151235"/>
              </p:ext>
            </p:extLst>
          </p:nvPr>
        </p:nvGraphicFramePr>
        <p:xfrm>
          <a:off x="700088" y="1814513"/>
          <a:ext cx="3048000" cy="1016000"/>
        </p:xfrm>
        <a:graphic>
          <a:graphicData uri="http://schemas.openxmlformats.org/presentationml/2006/ole">
            <mc:AlternateContent xmlns:mc="http://schemas.openxmlformats.org/markup-compatibility/2006">
              <mc:Choice xmlns:v="urn:schemas-microsoft-com:vml" Requires="v">
                <p:oleObj spid="_x0000_s2212348" name="Equation" r:id="rId3" imgW="3047760" imgH="1015920" progId="Equation.DSMT4">
                  <p:embed/>
                </p:oleObj>
              </mc:Choice>
              <mc:Fallback>
                <p:oleObj name="Equation" r:id="rId3" imgW="3047760" imgH="1015920" progId="Equation.DSMT4">
                  <p:embed/>
                  <p:pic>
                    <p:nvPicPr>
                      <p:cNvPr id="0" name="Object 21"/>
                      <p:cNvPicPr>
                        <a:picLocks noChangeAspect="1" noChangeArrowheads="1"/>
                      </p:cNvPicPr>
                      <p:nvPr/>
                    </p:nvPicPr>
                    <p:blipFill>
                      <a:blip r:embed="rId4"/>
                      <a:srcRect/>
                      <a:stretch>
                        <a:fillRect/>
                      </a:stretch>
                    </p:blipFill>
                    <p:spPr bwMode="auto">
                      <a:xfrm>
                        <a:off x="700088" y="1814513"/>
                        <a:ext cx="3048000"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931170369"/>
              </p:ext>
            </p:extLst>
          </p:nvPr>
        </p:nvGraphicFramePr>
        <p:xfrm>
          <a:off x="5905500" y="3060700"/>
          <a:ext cx="1968500" cy="879475"/>
        </p:xfrm>
        <a:graphic>
          <a:graphicData uri="http://schemas.openxmlformats.org/presentationml/2006/ole">
            <mc:AlternateContent xmlns:mc="http://schemas.openxmlformats.org/markup-compatibility/2006">
              <mc:Choice xmlns:v="urn:schemas-microsoft-com:vml" Requires="v">
                <p:oleObj spid="_x0000_s2212349" name="Equation" r:id="rId5" imgW="2806560" imgH="1257120" progId="Equation.DSMT4">
                  <p:embed/>
                </p:oleObj>
              </mc:Choice>
              <mc:Fallback>
                <p:oleObj name="Equation" r:id="rId5" imgW="2806560" imgH="1257120" progId="Equation.DSMT4">
                  <p:embed/>
                  <p:pic>
                    <p:nvPicPr>
                      <p:cNvPr id="0" name="Object 11"/>
                      <p:cNvPicPr>
                        <a:picLocks noChangeAspect="1" noChangeArrowheads="1"/>
                      </p:cNvPicPr>
                      <p:nvPr/>
                    </p:nvPicPr>
                    <p:blipFill>
                      <a:blip r:embed="rId6"/>
                      <a:srcRect/>
                      <a:stretch>
                        <a:fillRect/>
                      </a:stretch>
                    </p:blipFill>
                    <p:spPr bwMode="auto">
                      <a:xfrm>
                        <a:off x="5905500" y="3060700"/>
                        <a:ext cx="1968500"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462475623"/>
              </p:ext>
            </p:extLst>
          </p:nvPr>
        </p:nvGraphicFramePr>
        <p:xfrm>
          <a:off x="700088" y="3240088"/>
          <a:ext cx="3543300" cy="927100"/>
        </p:xfrm>
        <a:graphic>
          <a:graphicData uri="http://schemas.openxmlformats.org/presentationml/2006/ole">
            <mc:AlternateContent xmlns:mc="http://schemas.openxmlformats.org/markup-compatibility/2006">
              <mc:Choice xmlns:v="urn:schemas-microsoft-com:vml" Requires="v">
                <p:oleObj spid="_x0000_s2212350" name="Equation" r:id="rId7" imgW="3543120" imgH="927000" progId="Equation.DSMT4">
                  <p:embed/>
                </p:oleObj>
              </mc:Choice>
              <mc:Fallback>
                <p:oleObj name="Equation" r:id="rId7" imgW="3543120" imgH="927000" progId="Equation.DSMT4">
                  <p:embed/>
                  <p:pic>
                    <p:nvPicPr>
                      <p:cNvPr id="0" name=""/>
                      <p:cNvPicPr>
                        <a:picLocks noChangeAspect="1" noChangeArrowheads="1"/>
                      </p:cNvPicPr>
                      <p:nvPr/>
                    </p:nvPicPr>
                    <p:blipFill>
                      <a:blip r:embed="rId8"/>
                      <a:srcRect/>
                      <a:stretch>
                        <a:fillRect/>
                      </a:stretch>
                    </p:blipFill>
                    <p:spPr bwMode="auto">
                      <a:xfrm>
                        <a:off x="700088" y="3240088"/>
                        <a:ext cx="3543300" cy="92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Box 6"/>
          <p:cNvSpPr txBox="1"/>
          <p:nvPr/>
        </p:nvSpPr>
        <p:spPr>
          <a:xfrm>
            <a:off x="5609230" y="2333767"/>
            <a:ext cx="5426486" cy="523220"/>
          </a:xfrm>
          <a:prstGeom prst="rect">
            <a:avLst/>
          </a:prstGeom>
          <a:noFill/>
        </p:spPr>
        <p:txBody>
          <a:bodyPr wrap="none" rtlCol="0">
            <a:spAutoFit/>
          </a:bodyPr>
          <a:lstStyle/>
          <a:p>
            <a:r>
              <a:rPr lang="en-US" dirty="0" smtClean="0"/>
              <a:t>Use optimal head loss for Small H/S</a:t>
            </a:r>
            <a:endParaRPr lang="en-US" dirty="0"/>
          </a:p>
        </p:txBody>
      </p:sp>
      <p:graphicFrame>
        <p:nvGraphicFramePr>
          <p:cNvPr id="8" name="Object 7"/>
          <p:cNvGraphicFramePr>
            <a:graphicFrameLocks noChangeAspect="1"/>
          </p:cNvGraphicFramePr>
          <p:nvPr>
            <p:extLst>
              <p:ext uri="{D42A27DB-BD31-4B8C-83A1-F6EECF244321}">
                <p14:modId xmlns:p14="http://schemas.microsoft.com/office/powerpoint/2010/main" val="2630664615"/>
              </p:ext>
            </p:extLst>
          </p:nvPr>
        </p:nvGraphicFramePr>
        <p:xfrm>
          <a:off x="5808663" y="4205288"/>
          <a:ext cx="1955800" cy="876300"/>
        </p:xfrm>
        <a:graphic>
          <a:graphicData uri="http://schemas.openxmlformats.org/presentationml/2006/ole">
            <mc:AlternateContent xmlns:mc="http://schemas.openxmlformats.org/markup-compatibility/2006">
              <mc:Choice xmlns:v="urn:schemas-microsoft-com:vml" Requires="v">
                <p:oleObj spid="_x0000_s2212351" name="Equation" r:id="rId9" imgW="1955520" imgH="876240" progId="Equation.DSMT4">
                  <p:embed/>
                </p:oleObj>
              </mc:Choice>
              <mc:Fallback>
                <p:oleObj name="Equation" r:id="rId9" imgW="1955520" imgH="876240" progId="Equation.DSMT4">
                  <p:embed/>
                  <p:pic>
                    <p:nvPicPr>
                      <p:cNvPr id="0" name="Object 16"/>
                      <p:cNvPicPr>
                        <a:picLocks noChangeAspect="1" noChangeArrowheads="1"/>
                      </p:cNvPicPr>
                      <p:nvPr/>
                    </p:nvPicPr>
                    <p:blipFill>
                      <a:blip r:embed="rId10"/>
                      <a:srcRect/>
                      <a:stretch>
                        <a:fillRect/>
                      </a:stretch>
                    </p:blipFill>
                    <p:spPr bwMode="auto">
                      <a:xfrm>
                        <a:off x="5808663" y="4205288"/>
                        <a:ext cx="1955800"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621807030"/>
              </p:ext>
            </p:extLst>
          </p:nvPr>
        </p:nvGraphicFramePr>
        <p:xfrm>
          <a:off x="-95250" y="4224338"/>
          <a:ext cx="5410200" cy="1803400"/>
        </p:xfrm>
        <a:graphic>
          <a:graphicData uri="http://schemas.openxmlformats.org/presentationml/2006/ole">
            <mc:AlternateContent xmlns:mc="http://schemas.openxmlformats.org/markup-compatibility/2006">
              <mc:Choice xmlns:v="urn:schemas-microsoft-com:vml" Requires="v">
                <p:oleObj spid="_x0000_s2212352" name="Equation" r:id="rId11" imgW="5410080" imgH="1803240" progId="Equation.DSMT4">
                  <p:embed/>
                </p:oleObj>
              </mc:Choice>
              <mc:Fallback>
                <p:oleObj name="Equation" r:id="rId11" imgW="5410080" imgH="1803240" progId="Equation.DSMT4">
                  <p:embed/>
                  <p:pic>
                    <p:nvPicPr>
                      <p:cNvPr id="0" name=""/>
                      <p:cNvPicPr>
                        <a:picLocks noChangeAspect="1" noChangeArrowheads="1"/>
                      </p:cNvPicPr>
                      <p:nvPr/>
                    </p:nvPicPr>
                    <p:blipFill>
                      <a:blip r:embed="rId12"/>
                      <a:srcRect/>
                      <a:stretch>
                        <a:fillRect/>
                      </a:stretch>
                    </p:blipFill>
                    <p:spPr bwMode="auto">
                      <a:xfrm>
                        <a:off x="-95250" y="4224338"/>
                        <a:ext cx="5410200" cy="180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3262415918"/>
              </p:ext>
            </p:extLst>
          </p:nvPr>
        </p:nvGraphicFramePr>
        <p:xfrm>
          <a:off x="6189663" y="5243513"/>
          <a:ext cx="2601912" cy="1155700"/>
        </p:xfrm>
        <a:graphic>
          <a:graphicData uri="http://schemas.openxmlformats.org/presentationml/2006/ole">
            <mc:AlternateContent xmlns:mc="http://schemas.openxmlformats.org/markup-compatibility/2006">
              <mc:Choice xmlns:v="urn:schemas-microsoft-com:vml" Requires="v">
                <p:oleObj spid="_x0000_s2212353" name="Equation" r:id="rId13" imgW="2844720" imgH="1257120" progId="Equation.DSMT4">
                  <p:embed/>
                </p:oleObj>
              </mc:Choice>
              <mc:Fallback>
                <p:oleObj name="Equation" r:id="rId13" imgW="2844720" imgH="1257120" progId="Equation.DSMT4">
                  <p:embed/>
                  <p:pic>
                    <p:nvPicPr>
                      <p:cNvPr id="0" name="Object 2"/>
                      <p:cNvPicPr>
                        <a:picLocks noChangeAspect="1" noChangeArrowheads="1"/>
                      </p:cNvPicPr>
                      <p:nvPr/>
                    </p:nvPicPr>
                    <p:blipFill>
                      <a:blip r:embed="rId14"/>
                      <a:srcRect/>
                      <a:stretch>
                        <a:fillRect/>
                      </a:stretch>
                    </p:blipFill>
                    <p:spPr bwMode="auto">
                      <a:xfrm>
                        <a:off x="6189663" y="5243513"/>
                        <a:ext cx="2601912"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452505979"/>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As flow increases</a:t>
            </a:r>
            <a:endParaRPr lang="en-US" dirty="0"/>
          </a:p>
        </p:txBody>
      </p:sp>
      <p:sp>
        <p:nvSpPr>
          <p:cNvPr id="4" name="Content Placeholder 3"/>
          <p:cNvSpPr>
            <a:spLocks noGrp="1"/>
          </p:cNvSpPr>
          <p:nvPr>
            <p:ph idx="1"/>
          </p:nvPr>
        </p:nvSpPr>
        <p:spPr/>
        <p:txBody>
          <a:bodyPr/>
          <a:lstStyle/>
          <a:p>
            <a:r>
              <a:rPr lang="en-US" dirty="0" smtClean="0"/>
              <a:t>H/S&gt;5 and narrow </a:t>
            </a:r>
            <a:r>
              <a:rPr lang="en-US" dirty="0" err="1" smtClean="0"/>
              <a:t>W.Floc</a:t>
            </a:r>
            <a:endParaRPr lang="en-US" dirty="0" smtClean="0"/>
          </a:p>
          <a:p>
            <a:r>
              <a:rPr lang="en-US" dirty="0" smtClean="0"/>
              <a:t>H/S=5 as </a:t>
            </a:r>
            <a:r>
              <a:rPr lang="en-US" dirty="0" err="1" smtClean="0"/>
              <a:t>W.Floc</a:t>
            </a:r>
            <a:r>
              <a:rPr lang="en-US" dirty="0" smtClean="0"/>
              <a:t> increases to </a:t>
            </a:r>
            <a:endParaRPr lang="en-US" dirty="0"/>
          </a:p>
        </p:txBody>
      </p:sp>
    </p:spTree>
    <p:extLst>
      <p:ext uri="{BB962C8B-B14F-4D97-AF65-F5344CB8AC3E}">
        <p14:creationId xmlns:p14="http://schemas.microsoft.com/office/powerpoint/2010/main" val="2790666801"/>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Starting from Max EDR</a:t>
            </a:r>
            <a:endParaRPr lang="en-US" dirty="0"/>
          </a:p>
        </p:txBody>
      </p:sp>
      <p:sp>
        <p:nvSpPr>
          <p:cNvPr id="3" name="Content Placeholder 2"/>
          <p:cNvSpPr>
            <a:spLocks noGrp="1"/>
          </p:cNvSpPr>
          <p:nvPr>
            <p:ph idx="1"/>
          </p:nvPr>
        </p:nvSpPr>
        <p:spPr>
          <a:xfrm>
            <a:off x="457200" y="1600200"/>
            <a:ext cx="6073073" cy="4525963"/>
          </a:xfrm>
        </p:spPr>
        <p:txBody>
          <a:bodyPr/>
          <a:lstStyle/>
          <a:p>
            <a:r>
              <a:rPr lang="en-US" dirty="0" smtClean="0"/>
              <a:t>BOD of max EDR</a:t>
            </a:r>
          </a:p>
          <a:p>
            <a:r>
              <a:rPr lang="en-US" dirty="0" smtClean="0"/>
              <a:t>Calculate residence time, head loss and reactor volume</a:t>
            </a:r>
          </a:p>
          <a:p>
            <a:r>
              <a:rPr lang="en-US" dirty="0" smtClean="0"/>
              <a:t>Select channel width based on reactor volume, depth, length, and odd or even number of channels</a:t>
            </a:r>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555552853"/>
              </p:ext>
            </p:extLst>
          </p:nvPr>
        </p:nvGraphicFramePr>
        <p:xfrm>
          <a:off x="7480300" y="1525588"/>
          <a:ext cx="1397000" cy="1244600"/>
        </p:xfrm>
        <a:graphic>
          <a:graphicData uri="http://schemas.openxmlformats.org/presentationml/2006/ole">
            <mc:AlternateContent xmlns:mc="http://schemas.openxmlformats.org/markup-compatibility/2006">
              <mc:Choice xmlns:v="urn:schemas-microsoft-com:vml" Requires="v">
                <p:oleObj spid="_x0000_s2215260" name="Equation" r:id="rId3" imgW="1396800" imgH="1244520" progId="Equation.DSMT4">
                  <p:embed/>
                </p:oleObj>
              </mc:Choice>
              <mc:Fallback>
                <p:oleObj name="Equation" r:id="rId3" imgW="1396800" imgH="1244520" progId="Equation.DSMT4">
                  <p:embed/>
                  <p:pic>
                    <p:nvPicPr>
                      <p:cNvPr id="0" name="Object 3"/>
                      <p:cNvPicPr>
                        <a:picLocks noChangeAspect="1" noChangeArrowheads="1"/>
                      </p:cNvPicPr>
                      <p:nvPr/>
                    </p:nvPicPr>
                    <p:blipFill>
                      <a:blip r:embed="rId4"/>
                      <a:srcRect/>
                      <a:stretch>
                        <a:fillRect/>
                      </a:stretch>
                    </p:blipFill>
                    <p:spPr bwMode="auto">
                      <a:xfrm>
                        <a:off x="7480300" y="1525588"/>
                        <a:ext cx="1397000" cy="124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608521025"/>
              </p:ext>
            </p:extLst>
          </p:nvPr>
        </p:nvGraphicFramePr>
        <p:xfrm>
          <a:off x="6256077" y="1515115"/>
          <a:ext cx="938212" cy="1069975"/>
        </p:xfrm>
        <a:graphic>
          <a:graphicData uri="http://schemas.openxmlformats.org/presentationml/2006/ole">
            <mc:AlternateContent xmlns:mc="http://schemas.openxmlformats.org/markup-compatibility/2006">
              <mc:Choice xmlns:v="urn:schemas-microsoft-com:vml" Requires="v">
                <p:oleObj spid="_x0000_s2215261" name="Equation" r:id="rId5" imgW="1091880" imgH="1244520" progId="Equation.DSMT4">
                  <p:embed/>
                </p:oleObj>
              </mc:Choice>
              <mc:Fallback>
                <p:oleObj name="Equation" r:id="rId5" imgW="1091880" imgH="1244520" progId="Equation.DSMT4">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6077" y="1515115"/>
                        <a:ext cx="938212"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683276154"/>
              </p:ext>
            </p:extLst>
          </p:nvPr>
        </p:nvGraphicFramePr>
        <p:xfrm>
          <a:off x="5806815" y="5159352"/>
          <a:ext cx="1993900" cy="977900"/>
        </p:xfrm>
        <a:graphic>
          <a:graphicData uri="http://schemas.openxmlformats.org/presentationml/2006/ole">
            <mc:AlternateContent xmlns:mc="http://schemas.openxmlformats.org/markup-compatibility/2006">
              <mc:Choice xmlns:v="urn:schemas-microsoft-com:vml" Requires="v">
                <p:oleObj spid="_x0000_s2215262" name="Equation" r:id="rId7" imgW="1993900" imgH="977900" progId="Equation.DSMT4">
                  <p:embed/>
                </p:oleObj>
              </mc:Choice>
              <mc:Fallback>
                <p:oleObj name="Equation" r:id="rId7" imgW="1993900" imgH="97790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06815" y="5159352"/>
                        <a:ext cx="1993900" cy="9779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698794298"/>
              </p:ext>
            </p:extLst>
          </p:nvPr>
        </p:nvGraphicFramePr>
        <p:xfrm>
          <a:off x="2401864" y="5270287"/>
          <a:ext cx="1892300" cy="876300"/>
        </p:xfrm>
        <a:graphic>
          <a:graphicData uri="http://schemas.openxmlformats.org/presentationml/2006/ole">
            <mc:AlternateContent xmlns:mc="http://schemas.openxmlformats.org/markup-compatibility/2006">
              <mc:Choice xmlns:v="urn:schemas-microsoft-com:vml" Requires="v">
                <p:oleObj spid="_x0000_s2215263" name="Equation" r:id="rId9" imgW="1892160" imgH="876240" progId="Equation.DSMT4">
                  <p:embed/>
                </p:oleObj>
              </mc:Choice>
              <mc:Fallback>
                <p:oleObj name="Equation" r:id="rId9" imgW="1892160" imgH="876240" progId="Equation.DSMT4">
                  <p:embed/>
                  <p:pic>
                    <p:nvPicPr>
                      <p:cNvPr id="0" name="Object 2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01864" y="5270287"/>
                        <a:ext cx="1892300" cy="8763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986081603"/>
              </p:ext>
            </p:extLst>
          </p:nvPr>
        </p:nvGraphicFramePr>
        <p:xfrm>
          <a:off x="6908800" y="2754313"/>
          <a:ext cx="1587500" cy="1028700"/>
        </p:xfrm>
        <a:graphic>
          <a:graphicData uri="http://schemas.openxmlformats.org/presentationml/2006/ole">
            <mc:AlternateContent xmlns:mc="http://schemas.openxmlformats.org/markup-compatibility/2006">
              <mc:Choice xmlns:v="urn:schemas-microsoft-com:vml" Requires="v">
                <p:oleObj spid="_x0000_s2215264" name="Equation" r:id="rId11" imgW="1587240" imgH="1028520" progId="Equation.DSMT4">
                  <p:embed/>
                </p:oleObj>
              </mc:Choice>
              <mc:Fallback>
                <p:oleObj name="Equation" r:id="rId11" imgW="1587240" imgH="1028520" progId="Equation.DSMT4">
                  <p:embed/>
                  <p:pic>
                    <p:nvPicPr>
                      <p:cNvPr id="0" name=""/>
                      <p:cNvPicPr>
                        <a:picLocks noChangeAspect="1" noChangeArrowheads="1"/>
                      </p:cNvPicPr>
                      <p:nvPr/>
                    </p:nvPicPr>
                    <p:blipFill>
                      <a:blip r:embed="rId12"/>
                      <a:srcRect/>
                      <a:stretch>
                        <a:fillRect/>
                      </a:stretch>
                    </p:blipFill>
                    <p:spPr bwMode="auto">
                      <a:xfrm>
                        <a:off x="6908800" y="2754313"/>
                        <a:ext cx="1587500"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4152720027"/>
              </p:ext>
            </p:extLst>
          </p:nvPr>
        </p:nvGraphicFramePr>
        <p:xfrm>
          <a:off x="7359650" y="3963988"/>
          <a:ext cx="1778000" cy="1447800"/>
        </p:xfrm>
        <a:graphic>
          <a:graphicData uri="http://schemas.openxmlformats.org/presentationml/2006/ole">
            <mc:AlternateContent xmlns:mc="http://schemas.openxmlformats.org/markup-compatibility/2006">
              <mc:Choice xmlns:v="urn:schemas-microsoft-com:vml" Requires="v">
                <p:oleObj spid="_x0000_s2215265" name="Equation" r:id="rId13" imgW="1777680" imgH="1447560" progId="Equation.DSMT4">
                  <p:embed/>
                </p:oleObj>
              </mc:Choice>
              <mc:Fallback>
                <p:oleObj name="Equation" r:id="rId13" imgW="1777680" imgH="1447560" progId="Equation.DSMT4">
                  <p:embed/>
                  <p:pic>
                    <p:nvPicPr>
                      <p:cNvPr id="0" name=""/>
                      <p:cNvPicPr>
                        <a:picLocks noChangeAspect="1" noChangeArrowheads="1"/>
                      </p:cNvPicPr>
                      <p:nvPr/>
                    </p:nvPicPr>
                    <p:blipFill>
                      <a:blip r:embed="rId14"/>
                      <a:srcRect/>
                      <a:stretch>
                        <a:fillRect/>
                      </a:stretch>
                    </p:blipFill>
                    <p:spPr bwMode="auto">
                      <a:xfrm>
                        <a:off x="7359650" y="3963988"/>
                        <a:ext cx="177800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62224587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Starting from Average EDR</a:t>
            </a:r>
            <a:endParaRPr lang="en-US" dirty="0"/>
          </a:p>
        </p:txBody>
      </p:sp>
      <p:sp>
        <p:nvSpPr>
          <p:cNvPr id="3" name="Content Placeholder 2"/>
          <p:cNvSpPr>
            <a:spLocks noGrp="1"/>
          </p:cNvSpPr>
          <p:nvPr>
            <p:ph idx="1"/>
          </p:nvPr>
        </p:nvSpPr>
        <p:spPr/>
        <p:txBody>
          <a:bodyPr/>
          <a:lstStyle/>
          <a:p>
            <a:r>
              <a:rPr lang="en-US" dirty="0"/>
              <a:t>BOD of max EDR</a:t>
            </a:r>
          </a:p>
          <a:p>
            <a:r>
              <a:rPr lang="en-US" dirty="0"/>
              <a:t>Calculate residence time, head loss and reactor volume</a:t>
            </a:r>
          </a:p>
          <a:p>
            <a:r>
              <a:rPr lang="en-US" dirty="0"/>
              <a:t>Select channel width based on reactor volume, depth, length, and odd or even number of </a:t>
            </a:r>
            <a:r>
              <a:rPr lang="en-US" dirty="0" smtClean="0"/>
              <a:t>channels</a:t>
            </a:r>
          </a:p>
          <a:p>
            <a:r>
              <a:rPr lang="en-US" dirty="0" smtClean="0"/>
              <a:t>Set                 and solve for W</a:t>
            </a:r>
          </a:p>
          <a:p>
            <a:r>
              <a:rPr lang="en-US" dirty="0" smtClean="0"/>
              <a:t>Need an algorithm to solve for </a:t>
            </a:r>
            <a:endParaRPr lang="en-US" dirty="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582174736"/>
              </p:ext>
            </p:extLst>
          </p:nvPr>
        </p:nvGraphicFramePr>
        <p:xfrm>
          <a:off x="7518589" y="1284667"/>
          <a:ext cx="1257300" cy="1360487"/>
        </p:xfrm>
        <a:graphic>
          <a:graphicData uri="http://schemas.openxmlformats.org/presentationml/2006/ole">
            <mc:AlternateContent xmlns:mc="http://schemas.openxmlformats.org/markup-compatibility/2006">
              <mc:Choice xmlns:v="urn:schemas-microsoft-com:vml" Requires="v">
                <p:oleObj spid="_x0000_s2216400" name="Equation" r:id="rId3" imgW="1079500" imgH="1168400" progId="Equation.DSMT4">
                  <p:embed/>
                </p:oleObj>
              </mc:Choice>
              <mc:Fallback>
                <p:oleObj name="Equation" r:id="rId3" imgW="1079500" imgH="11684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8589" y="1284667"/>
                        <a:ext cx="1257300" cy="136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4291191127"/>
              </p:ext>
            </p:extLst>
          </p:nvPr>
        </p:nvGraphicFramePr>
        <p:xfrm>
          <a:off x="7594600" y="2660650"/>
          <a:ext cx="1473200" cy="1028700"/>
        </p:xfrm>
        <a:graphic>
          <a:graphicData uri="http://schemas.openxmlformats.org/presentationml/2006/ole">
            <mc:AlternateContent xmlns:mc="http://schemas.openxmlformats.org/markup-compatibility/2006">
              <mc:Choice xmlns:v="urn:schemas-microsoft-com:vml" Requires="v">
                <p:oleObj spid="_x0000_s2216401" name="Equation" r:id="rId5" imgW="1473120" imgH="1028520" progId="Equation.DSMT4">
                  <p:embed/>
                </p:oleObj>
              </mc:Choice>
              <mc:Fallback>
                <p:oleObj name="Equation" r:id="rId5" imgW="1473120" imgH="1028520" progId="Equation.DSMT4">
                  <p:embed/>
                  <p:pic>
                    <p:nvPicPr>
                      <p:cNvPr id="0" name="Object 14"/>
                      <p:cNvPicPr>
                        <a:picLocks noChangeAspect="1" noChangeArrowheads="1"/>
                      </p:cNvPicPr>
                      <p:nvPr/>
                    </p:nvPicPr>
                    <p:blipFill>
                      <a:blip r:embed="rId6"/>
                      <a:srcRect/>
                      <a:stretch>
                        <a:fillRect/>
                      </a:stretch>
                    </p:blipFill>
                    <p:spPr bwMode="auto">
                      <a:xfrm>
                        <a:off x="7594600" y="2660650"/>
                        <a:ext cx="1473200"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850994474"/>
              </p:ext>
            </p:extLst>
          </p:nvPr>
        </p:nvGraphicFramePr>
        <p:xfrm>
          <a:off x="9791509" y="3794149"/>
          <a:ext cx="1993900" cy="977900"/>
        </p:xfrm>
        <a:graphic>
          <a:graphicData uri="http://schemas.openxmlformats.org/presentationml/2006/ole">
            <mc:AlternateContent xmlns:mc="http://schemas.openxmlformats.org/markup-compatibility/2006">
              <mc:Choice xmlns:v="urn:schemas-microsoft-com:vml" Requires="v">
                <p:oleObj spid="_x0000_s2216402" name="Equation" r:id="rId7" imgW="1993900" imgH="977900" progId="Equation.DSMT4">
                  <p:embed/>
                </p:oleObj>
              </mc:Choice>
              <mc:Fallback>
                <p:oleObj name="Equation" r:id="rId7" imgW="1993900" imgH="977900"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91509" y="3794149"/>
                        <a:ext cx="1993900" cy="9779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857030117"/>
              </p:ext>
            </p:extLst>
          </p:nvPr>
        </p:nvGraphicFramePr>
        <p:xfrm>
          <a:off x="13126918" y="3906482"/>
          <a:ext cx="2667000" cy="3060700"/>
        </p:xfrm>
        <a:graphic>
          <a:graphicData uri="http://schemas.openxmlformats.org/presentationml/2006/ole">
            <mc:AlternateContent xmlns:mc="http://schemas.openxmlformats.org/markup-compatibility/2006">
              <mc:Choice xmlns:v="urn:schemas-microsoft-com:vml" Requires="v">
                <p:oleObj spid="_x0000_s2216403" name="Equation" r:id="rId9" imgW="2666880" imgH="3060360" progId="Equation.DSMT4">
                  <p:embed/>
                </p:oleObj>
              </mc:Choice>
              <mc:Fallback>
                <p:oleObj name="Equation" r:id="rId9" imgW="2666880" imgH="3060360" progId="Equation.DSMT4">
                  <p:embed/>
                  <p:pic>
                    <p:nvPicPr>
                      <p:cNvPr id="0" name=""/>
                      <p:cNvPicPr>
                        <a:picLocks noChangeAspect="1" noChangeArrowheads="1"/>
                      </p:cNvPicPr>
                      <p:nvPr/>
                    </p:nvPicPr>
                    <p:blipFill>
                      <a:blip r:embed="rId10"/>
                      <a:srcRect/>
                      <a:stretch>
                        <a:fillRect/>
                      </a:stretch>
                    </p:blipFill>
                    <p:spPr bwMode="auto">
                      <a:xfrm>
                        <a:off x="13126918" y="3906482"/>
                        <a:ext cx="2667000" cy="30607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066609211"/>
              </p:ext>
            </p:extLst>
          </p:nvPr>
        </p:nvGraphicFramePr>
        <p:xfrm>
          <a:off x="1673225" y="4724400"/>
          <a:ext cx="1092200" cy="812800"/>
        </p:xfrm>
        <a:graphic>
          <a:graphicData uri="http://schemas.openxmlformats.org/presentationml/2006/ole">
            <mc:AlternateContent xmlns:mc="http://schemas.openxmlformats.org/markup-compatibility/2006">
              <mc:Choice xmlns:v="urn:schemas-microsoft-com:vml" Requires="v">
                <p:oleObj spid="_x0000_s2216404" name="Equation" r:id="rId11" imgW="1091880" imgH="812520" progId="Equation.DSMT4">
                  <p:embed/>
                </p:oleObj>
              </mc:Choice>
              <mc:Fallback>
                <p:oleObj name="Equation" r:id="rId11" imgW="1091880" imgH="812520" progId="Equation.DSMT4">
                  <p:embed/>
                  <p:pic>
                    <p:nvPicPr>
                      <p:cNvPr id="0" name=""/>
                      <p:cNvPicPr>
                        <a:picLocks noChangeAspect="1" noChangeArrowheads="1"/>
                      </p:cNvPicPr>
                      <p:nvPr/>
                    </p:nvPicPr>
                    <p:blipFill>
                      <a:blip r:embed="rId12"/>
                      <a:srcRect/>
                      <a:stretch>
                        <a:fillRect/>
                      </a:stretch>
                    </p:blipFill>
                    <p:spPr bwMode="auto">
                      <a:xfrm>
                        <a:off x="1673225" y="4724400"/>
                        <a:ext cx="1092200" cy="812800"/>
                      </a:xfrm>
                      <a:prstGeom prst="rect">
                        <a:avLst/>
                      </a:prstGeom>
                      <a:noFill/>
                      <a:ln>
                        <a:noFill/>
                      </a:ln>
                      <a:effec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867405679"/>
              </p:ext>
            </p:extLst>
          </p:nvPr>
        </p:nvGraphicFramePr>
        <p:xfrm>
          <a:off x="9687043" y="5885811"/>
          <a:ext cx="2667000" cy="1079500"/>
        </p:xfrm>
        <a:graphic>
          <a:graphicData uri="http://schemas.openxmlformats.org/presentationml/2006/ole">
            <mc:AlternateContent xmlns:mc="http://schemas.openxmlformats.org/markup-compatibility/2006">
              <mc:Choice xmlns:v="urn:schemas-microsoft-com:vml" Requires="v">
                <p:oleObj spid="_x0000_s2216405" name="Equation" r:id="rId13" imgW="2666880" imgH="1079280" progId="Equation.DSMT4">
                  <p:embed/>
                </p:oleObj>
              </mc:Choice>
              <mc:Fallback>
                <p:oleObj name="Equation" r:id="rId13" imgW="2666880" imgH="1079280" progId="Equation.DSMT4">
                  <p:embed/>
                  <p:pic>
                    <p:nvPicPr>
                      <p:cNvPr id="0" name=""/>
                      <p:cNvPicPr>
                        <a:picLocks noChangeAspect="1" noChangeArrowheads="1"/>
                      </p:cNvPicPr>
                      <p:nvPr/>
                    </p:nvPicPr>
                    <p:blipFill>
                      <a:blip r:embed="rId14"/>
                      <a:srcRect/>
                      <a:stretch>
                        <a:fillRect/>
                      </a:stretch>
                    </p:blipFill>
                    <p:spPr bwMode="auto">
                      <a:xfrm>
                        <a:off x="9687043" y="5885811"/>
                        <a:ext cx="2667000" cy="10795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112291258"/>
              </p:ext>
            </p:extLst>
          </p:nvPr>
        </p:nvGraphicFramePr>
        <p:xfrm>
          <a:off x="6056431" y="4530583"/>
          <a:ext cx="2641600" cy="977900"/>
        </p:xfrm>
        <a:graphic>
          <a:graphicData uri="http://schemas.openxmlformats.org/presentationml/2006/ole">
            <mc:AlternateContent xmlns:mc="http://schemas.openxmlformats.org/markup-compatibility/2006">
              <mc:Choice xmlns:v="urn:schemas-microsoft-com:vml" Requires="v">
                <p:oleObj spid="_x0000_s2216406" name="Equation" r:id="rId15" imgW="2641320" imgH="977760" progId="Equation.DSMT4">
                  <p:embed/>
                </p:oleObj>
              </mc:Choice>
              <mc:Fallback>
                <p:oleObj name="Equation" r:id="rId15" imgW="2641320" imgH="977760" progId="Equation.DSMT4">
                  <p:embed/>
                  <p:pic>
                    <p:nvPicPr>
                      <p:cNvPr id="0" name=""/>
                      <p:cNvPicPr>
                        <a:picLocks noChangeAspect="1" noChangeArrowheads="1"/>
                      </p:cNvPicPr>
                      <p:nvPr/>
                    </p:nvPicPr>
                    <p:blipFill>
                      <a:blip r:embed="rId16"/>
                      <a:srcRect/>
                      <a:stretch>
                        <a:fillRect/>
                      </a:stretch>
                    </p:blipFill>
                    <p:spPr bwMode="auto">
                      <a:xfrm>
                        <a:off x="6056431" y="4530583"/>
                        <a:ext cx="2641600" cy="9779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197618319"/>
              </p:ext>
            </p:extLst>
          </p:nvPr>
        </p:nvGraphicFramePr>
        <p:xfrm>
          <a:off x="9839893" y="1871995"/>
          <a:ext cx="1892300" cy="876300"/>
        </p:xfrm>
        <a:graphic>
          <a:graphicData uri="http://schemas.openxmlformats.org/presentationml/2006/ole">
            <mc:AlternateContent xmlns:mc="http://schemas.openxmlformats.org/markup-compatibility/2006">
              <mc:Choice xmlns:v="urn:schemas-microsoft-com:vml" Requires="v">
                <p:oleObj spid="_x0000_s2216407" name="Equation" r:id="rId17" imgW="1892160" imgH="876240" progId="Equation.DSMT4">
                  <p:embed/>
                </p:oleObj>
              </mc:Choice>
              <mc:Fallback>
                <p:oleObj name="Equation" r:id="rId17" imgW="1892160" imgH="876240" progId="Equation.DSMT4">
                  <p:embed/>
                  <p:pic>
                    <p:nvPicPr>
                      <p:cNvPr id="0" name="Object 2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839893" y="1871995"/>
                        <a:ext cx="1892300" cy="8763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49314613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 maximum H given minimum W</a:t>
            </a:r>
            <a:endParaRPr lang="en-US" dirty="0"/>
          </a:p>
        </p:txBody>
      </p:sp>
      <p:sp>
        <p:nvSpPr>
          <p:cNvPr id="3" name="Content Placeholder 2"/>
          <p:cNvSpPr>
            <a:spLocks noGrp="1"/>
          </p:cNvSpPr>
          <p:nvPr>
            <p:ph idx="1"/>
          </p:nvPr>
        </p:nvSpPr>
        <p:spPr/>
        <p:txBody>
          <a:bodyPr/>
          <a:lstStyle/>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993430198"/>
              </p:ext>
            </p:extLst>
          </p:nvPr>
        </p:nvGraphicFramePr>
        <p:xfrm>
          <a:off x="5742415" y="1678343"/>
          <a:ext cx="2641600" cy="977900"/>
        </p:xfrm>
        <a:graphic>
          <a:graphicData uri="http://schemas.openxmlformats.org/presentationml/2006/ole">
            <mc:AlternateContent xmlns:mc="http://schemas.openxmlformats.org/markup-compatibility/2006">
              <mc:Choice xmlns:v="urn:schemas-microsoft-com:vml" Requires="v">
                <p:oleObj spid="_x0000_s2217121" name="Equation" r:id="rId3" imgW="2641320" imgH="977760" progId="Equation.DSMT4">
                  <p:embed/>
                </p:oleObj>
              </mc:Choice>
              <mc:Fallback>
                <p:oleObj name="Equation" r:id="rId3" imgW="2641320" imgH="977760" progId="Equation.DSMT4">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2415" y="1678343"/>
                        <a:ext cx="2641600" cy="9779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519279702"/>
              </p:ext>
            </p:extLst>
          </p:nvPr>
        </p:nvGraphicFramePr>
        <p:xfrm>
          <a:off x="5807075" y="3036888"/>
          <a:ext cx="2730500" cy="990600"/>
        </p:xfrm>
        <a:graphic>
          <a:graphicData uri="http://schemas.openxmlformats.org/presentationml/2006/ole">
            <mc:AlternateContent xmlns:mc="http://schemas.openxmlformats.org/markup-compatibility/2006">
              <mc:Choice xmlns:v="urn:schemas-microsoft-com:vml" Requires="v">
                <p:oleObj spid="_x0000_s2217122" name="Equation" r:id="rId5" imgW="2730240" imgH="990360" progId="Equation.DSMT4">
                  <p:embed/>
                </p:oleObj>
              </mc:Choice>
              <mc:Fallback>
                <p:oleObj name="Equation" r:id="rId5" imgW="2730240" imgH="990360" progId="Equation.DSMT4">
                  <p:embed/>
                  <p:pic>
                    <p:nvPicPr>
                      <p:cNvPr id="0" name=""/>
                      <p:cNvPicPr>
                        <a:picLocks noChangeAspect="1" noChangeArrowheads="1"/>
                      </p:cNvPicPr>
                      <p:nvPr/>
                    </p:nvPicPr>
                    <p:blipFill>
                      <a:blip r:embed="rId6"/>
                      <a:srcRect/>
                      <a:stretch>
                        <a:fillRect/>
                      </a:stretch>
                    </p:blipFill>
                    <p:spPr bwMode="auto">
                      <a:xfrm>
                        <a:off x="5807075" y="3036888"/>
                        <a:ext cx="2730500" cy="990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96588477"/>
              </p:ext>
            </p:extLst>
          </p:nvPr>
        </p:nvGraphicFramePr>
        <p:xfrm>
          <a:off x="2333625" y="1912938"/>
          <a:ext cx="1892300" cy="876300"/>
        </p:xfrm>
        <a:graphic>
          <a:graphicData uri="http://schemas.openxmlformats.org/presentationml/2006/ole">
            <mc:AlternateContent xmlns:mc="http://schemas.openxmlformats.org/markup-compatibility/2006">
              <mc:Choice xmlns:v="urn:schemas-microsoft-com:vml" Requires="v">
                <p:oleObj spid="_x0000_s2217123" name="Equation" r:id="rId7" imgW="1892160" imgH="876240" progId="Equation.DSMT4">
                  <p:embed/>
                </p:oleObj>
              </mc:Choice>
              <mc:Fallback>
                <p:oleObj name="Equation" r:id="rId7" imgW="1892160" imgH="876240" progId="Equation.DSMT4">
                  <p:embed/>
                  <p:pic>
                    <p:nvPicPr>
                      <p:cNvPr id="0" name="Object 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3625" y="1912938"/>
                        <a:ext cx="1892300" cy="8763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88774795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 min Q that doesn’t require obstacles</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474987511"/>
              </p:ext>
            </p:extLst>
          </p:nvPr>
        </p:nvGraphicFramePr>
        <p:xfrm>
          <a:off x="1064383" y="1708222"/>
          <a:ext cx="1892300" cy="876300"/>
        </p:xfrm>
        <a:graphic>
          <a:graphicData uri="http://schemas.openxmlformats.org/presentationml/2006/ole">
            <mc:AlternateContent xmlns:mc="http://schemas.openxmlformats.org/markup-compatibility/2006">
              <mc:Choice xmlns:v="urn:schemas-microsoft-com:vml" Requires="v">
                <p:oleObj spid="_x0000_s2218203" name="Equation" r:id="rId3" imgW="1892160" imgH="876240" progId="Equation.DSMT4">
                  <p:embed/>
                </p:oleObj>
              </mc:Choice>
              <mc:Fallback>
                <p:oleObj name="Equation" r:id="rId3" imgW="1892160" imgH="876240" progId="Equation.DSMT4">
                  <p:embed/>
                  <p:pic>
                    <p:nvPicPr>
                      <p:cNvPr id="0" name="Object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4383" y="1708222"/>
                        <a:ext cx="1892300" cy="8763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688564962"/>
              </p:ext>
            </p:extLst>
          </p:nvPr>
        </p:nvGraphicFramePr>
        <p:xfrm>
          <a:off x="915988" y="2922588"/>
          <a:ext cx="2108200" cy="1066800"/>
        </p:xfrm>
        <a:graphic>
          <a:graphicData uri="http://schemas.openxmlformats.org/presentationml/2006/ole">
            <mc:AlternateContent xmlns:mc="http://schemas.openxmlformats.org/markup-compatibility/2006">
              <mc:Choice xmlns:v="urn:schemas-microsoft-com:vml" Requires="v">
                <p:oleObj spid="_x0000_s2218204" name="Equation" r:id="rId5" imgW="2108160" imgH="1066680" progId="Equation.DSMT4">
                  <p:embed/>
                </p:oleObj>
              </mc:Choice>
              <mc:Fallback>
                <p:oleObj name="Equation" r:id="rId5" imgW="2108160" imgH="1066680" progId="Equation.DSMT4">
                  <p:embed/>
                  <p:pic>
                    <p:nvPicPr>
                      <p:cNvPr id="0" name=""/>
                      <p:cNvPicPr>
                        <a:picLocks noChangeAspect="1" noChangeArrowheads="1"/>
                      </p:cNvPicPr>
                      <p:nvPr/>
                    </p:nvPicPr>
                    <p:blipFill>
                      <a:blip r:embed="rId6"/>
                      <a:srcRect/>
                      <a:stretch>
                        <a:fillRect/>
                      </a:stretch>
                    </p:blipFill>
                    <p:spPr bwMode="auto">
                      <a:xfrm>
                        <a:off x="915988" y="2922588"/>
                        <a:ext cx="2108200" cy="1066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346838601"/>
              </p:ext>
            </p:extLst>
          </p:nvPr>
        </p:nvGraphicFramePr>
        <p:xfrm>
          <a:off x="660400" y="4260850"/>
          <a:ext cx="2590800" cy="1066800"/>
        </p:xfrm>
        <a:graphic>
          <a:graphicData uri="http://schemas.openxmlformats.org/presentationml/2006/ole">
            <mc:AlternateContent xmlns:mc="http://schemas.openxmlformats.org/markup-compatibility/2006">
              <mc:Choice xmlns:v="urn:schemas-microsoft-com:vml" Requires="v">
                <p:oleObj spid="_x0000_s2218205" name="Equation" r:id="rId7" imgW="2590560" imgH="1066680" progId="Equation.DSMT4">
                  <p:embed/>
                </p:oleObj>
              </mc:Choice>
              <mc:Fallback>
                <p:oleObj name="Equation" r:id="rId7" imgW="2590560" imgH="1066680" progId="Equation.DSMT4">
                  <p:embed/>
                  <p:pic>
                    <p:nvPicPr>
                      <p:cNvPr id="0" name=""/>
                      <p:cNvPicPr>
                        <a:picLocks noChangeAspect="1" noChangeArrowheads="1"/>
                      </p:cNvPicPr>
                      <p:nvPr/>
                    </p:nvPicPr>
                    <p:blipFill>
                      <a:blip r:embed="rId8"/>
                      <a:srcRect/>
                      <a:stretch>
                        <a:fillRect/>
                      </a:stretch>
                    </p:blipFill>
                    <p:spPr bwMode="auto">
                      <a:xfrm>
                        <a:off x="660400" y="4260850"/>
                        <a:ext cx="2590800" cy="1066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014845434"/>
              </p:ext>
            </p:extLst>
          </p:nvPr>
        </p:nvGraphicFramePr>
        <p:xfrm>
          <a:off x="4102526" y="3168555"/>
          <a:ext cx="1092200" cy="812800"/>
        </p:xfrm>
        <a:graphic>
          <a:graphicData uri="http://schemas.openxmlformats.org/presentationml/2006/ole">
            <mc:AlternateContent xmlns:mc="http://schemas.openxmlformats.org/markup-compatibility/2006">
              <mc:Choice xmlns:v="urn:schemas-microsoft-com:vml" Requires="v">
                <p:oleObj spid="_x0000_s2218206" name="Equation" r:id="rId9" imgW="1091880" imgH="812520" progId="Equation.DSMT4">
                  <p:embed/>
                </p:oleObj>
              </mc:Choice>
              <mc:Fallback>
                <p:oleObj name="Equation" r:id="rId9" imgW="1091880" imgH="812520"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02526" y="3168555"/>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extBox 7"/>
          <p:cNvSpPr txBox="1"/>
          <p:nvPr/>
        </p:nvSpPr>
        <p:spPr>
          <a:xfrm>
            <a:off x="3698544" y="4503761"/>
            <a:ext cx="5157067" cy="1384995"/>
          </a:xfrm>
          <a:prstGeom prst="rect">
            <a:avLst/>
          </a:prstGeom>
          <a:noFill/>
        </p:spPr>
        <p:txBody>
          <a:bodyPr wrap="square" rtlCol="0">
            <a:spAutoFit/>
          </a:bodyPr>
          <a:lstStyle/>
          <a:p>
            <a:r>
              <a:rPr lang="en-US" dirty="0" smtClean="0"/>
              <a:t>Use min W and max H/S of 5 to get minimum Q below which obstacles are needed</a:t>
            </a:r>
            <a:endParaRPr lang="en-US" dirty="0"/>
          </a:p>
        </p:txBody>
      </p:sp>
    </p:spTree>
    <p:extLst>
      <p:ext uri="{BB962C8B-B14F-4D97-AF65-F5344CB8AC3E}">
        <p14:creationId xmlns:p14="http://schemas.microsoft.com/office/powerpoint/2010/main" val="180526834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 Max Q for vertical flow flocculator</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474987511"/>
              </p:ext>
            </p:extLst>
          </p:nvPr>
        </p:nvGraphicFramePr>
        <p:xfrm>
          <a:off x="1063625" y="1708150"/>
          <a:ext cx="1892300" cy="876300"/>
        </p:xfrm>
        <a:graphic>
          <a:graphicData uri="http://schemas.openxmlformats.org/presentationml/2006/ole">
            <mc:AlternateContent xmlns:mc="http://schemas.openxmlformats.org/markup-compatibility/2006">
              <mc:Choice xmlns:v="urn:schemas-microsoft-com:vml" Requires="v">
                <p:oleObj spid="_x0000_s2219114" name="Equation" r:id="rId3" imgW="1892300" imgH="876300" progId="Equation.DSMT4">
                  <p:embed/>
                </p:oleObj>
              </mc:Choice>
              <mc:Fallback>
                <p:oleObj name="Equation" r:id="rId3" imgW="1892300" imgH="8763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3625" y="1708150"/>
                        <a:ext cx="1892300" cy="8763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2346838601"/>
              </p:ext>
            </p:extLst>
          </p:nvPr>
        </p:nvGraphicFramePr>
        <p:xfrm>
          <a:off x="660400" y="4260850"/>
          <a:ext cx="2590800" cy="1066800"/>
        </p:xfrm>
        <a:graphic>
          <a:graphicData uri="http://schemas.openxmlformats.org/presentationml/2006/ole">
            <mc:AlternateContent xmlns:mc="http://schemas.openxmlformats.org/markup-compatibility/2006">
              <mc:Choice xmlns:v="urn:schemas-microsoft-com:vml" Requires="v">
                <p:oleObj spid="_x0000_s2219115" name="Equation" r:id="rId5" imgW="2590560" imgH="1066680" progId="Equation.DSMT4">
                  <p:embed/>
                </p:oleObj>
              </mc:Choice>
              <mc:Fallback>
                <p:oleObj name="Equation" r:id="rId5" imgW="2590560" imgH="106668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400" y="4260850"/>
                        <a:ext cx="2590800" cy="1066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Rectangle 4"/>
          <p:cNvSpPr/>
          <p:nvPr/>
        </p:nvSpPr>
        <p:spPr>
          <a:xfrm>
            <a:off x="3719015" y="4592599"/>
            <a:ext cx="4572000" cy="1384995"/>
          </a:xfrm>
          <a:prstGeom prst="rect">
            <a:avLst/>
          </a:prstGeom>
        </p:spPr>
        <p:txBody>
          <a:bodyPr>
            <a:spAutoFit/>
          </a:bodyPr>
          <a:lstStyle/>
          <a:p>
            <a:r>
              <a:rPr lang="en-US" dirty="0"/>
              <a:t>Use </a:t>
            </a:r>
            <a:r>
              <a:rPr lang="en-US" dirty="0" smtClean="0"/>
              <a:t>max W </a:t>
            </a:r>
            <a:r>
              <a:rPr lang="en-US" dirty="0"/>
              <a:t>and </a:t>
            </a:r>
            <a:r>
              <a:rPr lang="en-US" dirty="0" smtClean="0"/>
              <a:t>min H/S </a:t>
            </a:r>
            <a:r>
              <a:rPr lang="en-US" dirty="0"/>
              <a:t>of </a:t>
            </a:r>
            <a:r>
              <a:rPr lang="en-US" dirty="0" smtClean="0"/>
              <a:t>3 </a:t>
            </a:r>
            <a:r>
              <a:rPr lang="en-US" dirty="0"/>
              <a:t>to get </a:t>
            </a:r>
            <a:r>
              <a:rPr lang="en-US" dirty="0" smtClean="0"/>
              <a:t>maximum Q for vertical flow flocculator</a:t>
            </a:r>
            <a:endParaRPr lang="en-US" dirty="0"/>
          </a:p>
        </p:txBody>
      </p:sp>
    </p:spTree>
    <p:extLst>
      <p:ext uri="{BB962C8B-B14F-4D97-AF65-F5344CB8AC3E}">
        <p14:creationId xmlns:p14="http://schemas.microsoft.com/office/powerpoint/2010/main" val="322023213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715756" cy="1143000"/>
          </a:xfrm>
          <a:effectLst/>
        </p:spPr>
        <p:txBody>
          <a:bodyPr/>
          <a:lstStyle/>
          <a:p>
            <a:r>
              <a:rPr lang="en-US" dirty="0" smtClean="0"/>
              <a:t>Extracting </a:t>
            </a:r>
            <a:r>
              <a:rPr lang="en-US" dirty="0" err="1" smtClean="0">
                <a:latin typeface="Symbol" pitchFamily="18" charset="2"/>
              </a:rPr>
              <a:t>e</a:t>
            </a:r>
            <a:r>
              <a:rPr lang="en-US" baseline="-25000" dirty="0" err="1" smtClean="0">
                <a:latin typeface="+mn-lt"/>
              </a:rPr>
              <a:t>Max</a:t>
            </a:r>
            <a:r>
              <a:rPr lang="en-US" dirty="0" smtClean="0"/>
              <a:t> from Fluid Velocity Design Guidelines?</a:t>
            </a:r>
            <a:endParaRPr lang="en-US" dirty="0"/>
          </a:p>
        </p:txBody>
      </p:sp>
      <p:sp>
        <p:nvSpPr>
          <p:cNvPr id="3" name="Content Placeholder 2"/>
          <p:cNvSpPr>
            <a:spLocks noGrp="1"/>
          </p:cNvSpPr>
          <p:nvPr>
            <p:ph idx="1"/>
          </p:nvPr>
        </p:nvSpPr>
        <p:spPr/>
        <p:txBody>
          <a:bodyPr/>
          <a:lstStyle/>
          <a:p>
            <a:r>
              <a:rPr lang="en-US" sz="4000" dirty="0" smtClean="0"/>
              <a:t>Traditional guidelines for velocity are between 0.1 and 0.3 m/s. </a:t>
            </a:r>
          </a:p>
          <a:p>
            <a:r>
              <a:rPr lang="en-US" sz="4000" dirty="0" smtClean="0"/>
              <a:t>Equivalent to        of 0.5 to 15 </a:t>
            </a:r>
            <a:r>
              <a:rPr lang="en-US" sz="4000" dirty="0" err="1" smtClean="0"/>
              <a:t>mW</a:t>
            </a:r>
            <a:r>
              <a:rPr lang="en-US" sz="4000" dirty="0" smtClean="0"/>
              <a:t>/kg</a:t>
            </a:r>
          </a:p>
        </p:txBody>
      </p:sp>
      <p:graphicFrame>
        <p:nvGraphicFramePr>
          <p:cNvPr id="7" name="Object 3"/>
          <p:cNvGraphicFramePr>
            <a:graphicFrameLocks noChangeAspect="1"/>
          </p:cNvGraphicFramePr>
          <p:nvPr>
            <p:extLst>
              <p:ext uri="{D42A27DB-BD31-4B8C-83A1-F6EECF244321}">
                <p14:modId xmlns:p14="http://schemas.microsoft.com/office/powerpoint/2010/main" val="2377156441"/>
              </p:ext>
            </p:extLst>
          </p:nvPr>
        </p:nvGraphicFramePr>
        <p:xfrm>
          <a:off x="4003675" y="3124200"/>
          <a:ext cx="284163" cy="330200"/>
        </p:xfrm>
        <a:graphic>
          <a:graphicData uri="http://schemas.openxmlformats.org/presentationml/2006/ole">
            <mc:AlternateContent xmlns:mc="http://schemas.openxmlformats.org/markup-compatibility/2006">
              <mc:Choice xmlns:v="urn:schemas-microsoft-com:vml" Requires="v">
                <p:oleObj spid="_x0000_s915045" name="Equation" r:id="rId4" imgW="228600" imgH="266400" progId="Equation.DSMT4">
                  <p:embed/>
                </p:oleObj>
              </mc:Choice>
              <mc:Fallback>
                <p:oleObj name="Equation" r:id="rId4" imgW="228600" imgH="266400" progId="Equation.DSMT4">
                  <p:embed/>
                  <p:pic>
                    <p:nvPicPr>
                      <p:cNvPr id="0" name="Picture 5"/>
                      <p:cNvPicPr>
                        <a:picLocks noChangeAspect="1" noChangeArrowheads="1"/>
                      </p:cNvPicPr>
                      <p:nvPr/>
                    </p:nvPicPr>
                    <p:blipFill>
                      <a:blip r:embed="rId5"/>
                      <a:srcRect/>
                      <a:stretch>
                        <a:fillRect/>
                      </a:stretch>
                    </p:blipFill>
                    <p:spPr bwMode="auto">
                      <a:xfrm>
                        <a:off x="4003675" y="3124200"/>
                        <a:ext cx="284163" cy="330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1174748132"/>
              </p:ext>
            </p:extLst>
          </p:nvPr>
        </p:nvGraphicFramePr>
        <p:xfrm>
          <a:off x="2522022" y="4576622"/>
          <a:ext cx="1435100" cy="762000"/>
        </p:xfrm>
        <a:graphic>
          <a:graphicData uri="http://schemas.openxmlformats.org/presentationml/2006/ole">
            <mc:AlternateContent xmlns:mc="http://schemas.openxmlformats.org/markup-compatibility/2006">
              <mc:Choice xmlns:v="urn:schemas-microsoft-com:vml" Requires="v">
                <p:oleObj spid="_x0000_s915046" name="Equation" r:id="rId6" imgW="1435100" imgH="762000" progId="Equation.DSMT4">
                  <p:embed/>
                </p:oleObj>
              </mc:Choice>
              <mc:Fallback>
                <p:oleObj name="Equation" r:id="rId6" imgW="1435100" imgH="762000" progId="Equation.DSMT4">
                  <p:embed/>
                  <p:pic>
                    <p:nvPicPr>
                      <p:cNvPr id="0" name="Object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22022" y="4576622"/>
                        <a:ext cx="1435100" cy="762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7" name="Rectangle 7"/>
          <p:cNvSpPr>
            <a:spLocks noGrp="1" noChangeArrowheads="1"/>
          </p:cNvSpPr>
          <p:nvPr>
            <p:ph type="title"/>
          </p:nvPr>
        </p:nvSpPr>
        <p:spPr/>
        <p:txBody>
          <a:bodyPr/>
          <a:lstStyle/>
          <a:p>
            <a:r>
              <a:rPr lang="en-US" smtClean="0"/>
              <a:t>Design Considerations</a:t>
            </a:r>
            <a:endParaRPr lang="en-US" dirty="0"/>
          </a:p>
        </p:txBody>
      </p:sp>
      <p:sp>
        <p:nvSpPr>
          <p:cNvPr id="122888" name="Rectangle 8"/>
          <p:cNvSpPr>
            <a:spLocks noGrp="1" noChangeArrowheads="1"/>
          </p:cNvSpPr>
          <p:nvPr>
            <p:ph idx="1"/>
          </p:nvPr>
        </p:nvSpPr>
        <p:spPr>
          <a:xfrm>
            <a:off x="457200" y="1600200"/>
            <a:ext cx="5302624" cy="4525963"/>
          </a:xfrm>
        </p:spPr>
        <p:txBody>
          <a:bodyPr/>
          <a:lstStyle/>
          <a:p>
            <a:r>
              <a:rPr lang="en-US" dirty="0" smtClean="0"/>
              <a:t>Design is dominated by material size and constructability</a:t>
            </a:r>
          </a:p>
          <a:p>
            <a:r>
              <a:rPr lang="en-US" dirty="0" smtClean="0"/>
              <a:t>Channels must be wide enough to be constructible (45 cm)</a:t>
            </a:r>
          </a:p>
          <a:p>
            <a:r>
              <a:rPr lang="en-US" dirty="0" smtClean="0"/>
              <a:t>The material used for flexible plastic baffles is expensive and waste should be minimized </a:t>
            </a:r>
            <a:endParaRPr lang="en-US" dirty="0" smtClean="0"/>
          </a:p>
        </p:txBody>
      </p:sp>
      <p:pic>
        <p:nvPicPr>
          <p:cNvPr id="827393" name="Picture 1"/>
          <p:cNvPicPr>
            <a:picLocks noChangeAspect="1" noChangeArrowheads="1"/>
          </p:cNvPicPr>
          <p:nvPr/>
        </p:nvPicPr>
        <p:blipFill>
          <a:blip r:embed="rId3" cstate="print"/>
          <a:srcRect/>
          <a:stretch>
            <a:fillRect/>
          </a:stretch>
        </p:blipFill>
        <p:spPr bwMode="auto">
          <a:xfrm>
            <a:off x="5759824" y="4319868"/>
            <a:ext cx="3384176" cy="2538132"/>
          </a:xfrm>
          <a:prstGeom prst="rect">
            <a:avLst/>
          </a:prstGeom>
          <a:noFill/>
          <a:ln w="9525">
            <a:noFill/>
            <a:miter lim="800000"/>
            <a:headEnd/>
            <a:tailEnd/>
          </a:ln>
        </p:spPr>
      </p:pic>
      <p:pic>
        <p:nvPicPr>
          <p:cNvPr id="8" name="Picture 15"/>
          <p:cNvPicPr>
            <a:picLocks noChangeAspect="1" noChangeArrowheads="1"/>
          </p:cNvPicPr>
          <p:nvPr/>
        </p:nvPicPr>
        <p:blipFill>
          <a:blip r:embed="rId4" cstate="print"/>
          <a:srcRect r="46912" b="59525"/>
          <a:stretch>
            <a:fillRect/>
          </a:stretch>
        </p:blipFill>
        <p:spPr bwMode="auto">
          <a:xfrm>
            <a:off x="5741894" y="2104464"/>
            <a:ext cx="3402106" cy="1459006"/>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smtClean="0"/>
              <a:t>Vertical vs. Horizontal Flow</a:t>
            </a:r>
            <a:endParaRPr lang="en-US" dirty="0"/>
          </a:p>
        </p:txBody>
      </p:sp>
      <p:sp>
        <p:nvSpPr>
          <p:cNvPr id="3" name="Content Placeholder 2"/>
          <p:cNvSpPr>
            <a:spLocks noGrp="1"/>
          </p:cNvSpPr>
          <p:nvPr>
            <p:ph idx="1"/>
          </p:nvPr>
        </p:nvSpPr>
        <p:spPr>
          <a:xfrm>
            <a:off x="71250" y="1981200"/>
            <a:ext cx="5835535" cy="4114800"/>
          </a:xfrm>
        </p:spPr>
        <p:txBody>
          <a:bodyPr/>
          <a:lstStyle/>
          <a:p>
            <a:r>
              <a:rPr lang="en-US" sz="2800" dirty="0" smtClean="0"/>
              <a:t>For small plants…</a:t>
            </a:r>
          </a:p>
          <a:p>
            <a:pPr lvl="1"/>
            <a:r>
              <a:rPr lang="en-US" sz="2400" dirty="0" smtClean="0"/>
              <a:t>Horizontal flow flocculators are shallow and thus need to be elevated so the water level in the flocculator matches the sedimentation tank</a:t>
            </a:r>
          </a:p>
          <a:p>
            <a:pPr lvl="1"/>
            <a:r>
              <a:rPr lang="en-US" sz="2400" dirty="0" smtClean="0"/>
              <a:t>Vertical flow flocculators take up less space (smaller footprint) because they are deeper</a:t>
            </a:r>
          </a:p>
        </p:txBody>
      </p:sp>
      <p:pic>
        <p:nvPicPr>
          <p:cNvPr id="557057" name="Picture 1" descr="C:\Documents and Settings\mw24\Desktop\Hn Water Supply\La 34 (211).jpg"/>
          <p:cNvPicPr>
            <a:picLocks noChangeAspect="1" noChangeArrowheads="1"/>
          </p:cNvPicPr>
          <p:nvPr/>
        </p:nvPicPr>
        <p:blipFill>
          <a:blip r:embed="rId3" cstate="print"/>
          <a:srcRect/>
          <a:stretch>
            <a:fillRect/>
          </a:stretch>
        </p:blipFill>
        <p:spPr bwMode="auto">
          <a:xfrm>
            <a:off x="6108004" y="1819101"/>
            <a:ext cx="2628671" cy="1971503"/>
          </a:xfrm>
          <a:prstGeom prst="rect">
            <a:avLst/>
          </a:prstGeom>
          <a:noFill/>
        </p:spPr>
      </p:pic>
      <p:pic>
        <p:nvPicPr>
          <p:cNvPr id="5" name="Picture 2"/>
          <p:cNvPicPr>
            <a:picLocks noChangeAspect="1" noChangeArrowheads="1"/>
          </p:cNvPicPr>
          <p:nvPr/>
        </p:nvPicPr>
        <p:blipFill>
          <a:blip r:embed="rId4" cstate="screen"/>
          <a:srcRect/>
          <a:stretch>
            <a:fillRect/>
          </a:stretch>
        </p:blipFill>
        <p:spPr bwMode="auto">
          <a:xfrm>
            <a:off x="5700774" y="3967352"/>
            <a:ext cx="3243583" cy="1045223"/>
          </a:xfrm>
          <a:prstGeom prst="rect">
            <a:avLst/>
          </a:prstGeom>
          <a:noFill/>
          <a:ln w="9525">
            <a:noFill/>
            <a:miter lim="800000"/>
            <a:headEnd/>
            <a:tailEnd/>
          </a:ln>
        </p:spPr>
      </p:pic>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
        <p:nvSpPr>
          <p:cNvPr id="7" name="Content Placeholder 2"/>
          <p:cNvSpPr txBox="1">
            <a:spLocks/>
          </p:cNvSpPr>
          <p:nvPr/>
        </p:nvSpPr>
        <p:spPr bwMode="auto">
          <a:xfrm>
            <a:off x="71250" y="5185559"/>
            <a:ext cx="8633361" cy="1428997"/>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accent1"/>
              </a:buClr>
              <a:buSzTx/>
              <a:buFont typeface="Wingdings" pitchFamily="2" charset="2"/>
              <a:buChar char="Ø"/>
              <a:tabLst/>
              <a:defRPr/>
            </a:pPr>
            <a:r>
              <a:rPr kumimoji="0" lang="en-US" sz="2800" b="0" i="0" u="none" strike="noStrike" kern="0" cap="none" spc="0" normalizeH="0" baseline="0" noProof="0" dirty="0" smtClean="0">
                <a:ln>
                  <a:noFill/>
                </a:ln>
                <a:solidFill>
                  <a:schemeClr val="tx1"/>
                </a:solidFill>
                <a:effectLst/>
                <a:uLnTx/>
                <a:uFillTx/>
                <a:latin typeface="+mn-lt"/>
                <a:ea typeface="+mn-ea"/>
                <a:cs typeface="+mn-cs"/>
              </a:rPr>
              <a:t>For large plants…</a:t>
            </a:r>
          </a:p>
          <a:p>
            <a:pPr marL="742950" marR="0" lvl="1" indent="-285750" algn="l" defTabSz="914400" rtl="0" eaLnBrk="1" fontAlgn="base" latinLnBrk="0" hangingPunct="1">
              <a:lnSpc>
                <a:spcPct val="10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smtClean="0">
                <a:ln>
                  <a:noFill/>
                </a:ln>
                <a:solidFill>
                  <a:schemeClr val="tx1"/>
                </a:solidFill>
                <a:effectLst/>
                <a:uLnTx/>
                <a:uFillTx/>
                <a:latin typeface="+mn-lt"/>
              </a:rPr>
              <a:t>Horizontal flow can be made as deep as the sedimentation tank and are preferred because they are easier to drain</a:t>
            </a:r>
          </a:p>
        </p:txBody>
      </p:sp>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smtClean="0"/>
              <a:t>Vertical vs. Horizontal Revisited</a:t>
            </a:r>
            <a:endParaRPr lang="en-US" dirty="0"/>
          </a:p>
        </p:txBody>
      </p:sp>
      <p:sp>
        <p:nvSpPr>
          <p:cNvPr id="3" name="Content Placeholder 2"/>
          <p:cNvSpPr>
            <a:spLocks noGrp="1"/>
          </p:cNvSpPr>
          <p:nvPr>
            <p:ph idx="1"/>
          </p:nvPr>
        </p:nvSpPr>
        <p:spPr/>
        <p:txBody>
          <a:bodyPr/>
          <a:lstStyle/>
          <a:p>
            <a:r>
              <a:rPr lang="en-US" dirty="0" smtClean="0"/>
              <a:t>Vertical flow flocculators are somewhat difficult to drain and clean</a:t>
            </a:r>
          </a:p>
          <a:p>
            <a:r>
              <a:rPr lang="en-US" dirty="0" smtClean="0"/>
              <a:t>For large flows, vertical flow flocculators have channels that are wider than they are deep</a:t>
            </a:r>
          </a:p>
          <a:p>
            <a:r>
              <a:rPr lang="en-US" dirty="0" smtClean="0"/>
              <a:t>Why not switch to horizontal flow flocculators for large flows?</a:t>
            </a:r>
          </a:p>
          <a:p>
            <a:r>
              <a:rPr lang="en-US" dirty="0" smtClean="0"/>
              <a:t>Why not use horizontal flow for all flows?</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smtClean="0"/>
              <a:t>Horizontal flow for all flows?</a:t>
            </a:r>
            <a:endParaRPr lang="es-GT" dirty="0"/>
          </a:p>
        </p:txBody>
      </p:sp>
      <p:pic>
        <p:nvPicPr>
          <p:cNvPr id="5" name="Picture 4" descr="5 Lps horizontal-Model top view.png"/>
          <p:cNvPicPr>
            <a:picLocks noChangeAspect="1"/>
          </p:cNvPicPr>
          <p:nvPr/>
        </p:nvPicPr>
        <p:blipFill>
          <a:blip r:embed="rId2" cstate="print">
            <a:clrChange>
              <a:clrFrom>
                <a:srgbClr val="FFFFFF"/>
              </a:clrFrom>
              <a:clrTo>
                <a:srgbClr val="FFFFFF">
                  <a:alpha val="0"/>
                </a:srgbClr>
              </a:clrTo>
            </a:clrChange>
            <a:lum bright="-40000"/>
          </a:blip>
          <a:srcRect t="47429" r="38832" b="43238"/>
          <a:stretch>
            <a:fillRect/>
          </a:stretch>
        </p:blipFill>
        <p:spPr>
          <a:xfrm rot="10800000">
            <a:off x="516341" y="1985553"/>
            <a:ext cx="8147651" cy="1619795"/>
          </a:xfrm>
          <a:prstGeom prst="rect">
            <a:avLst/>
          </a:prstGeom>
        </p:spPr>
      </p:pic>
      <p:sp>
        <p:nvSpPr>
          <p:cNvPr id="6" name="TextBox 5"/>
          <p:cNvSpPr txBox="1"/>
          <p:nvPr/>
        </p:nvSpPr>
        <p:spPr>
          <a:xfrm>
            <a:off x="538696" y="3965455"/>
            <a:ext cx="5793574" cy="523220"/>
          </a:xfrm>
          <a:prstGeom prst="rect">
            <a:avLst/>
          </a:prstGeom>
          <a:noFill/>
        </p:spPr>
        <p:txBody>
          <a:bodyPr wrap="none" rtlCol="0">
            <a:spAutoFit/>
          </a:bodyPr>
          <a:lstStyle/>
          <a:p>
            <a:r>
              <a:rPr lang="en-US" dirty="0" smtClean="0"/>
              <a:t>5 </a:t>
            </a:r>
            <a:r>
              <a:rPr lang="en-US" dirty="0" err="1" smtClean="0"/>
              <a:t>Lps</a:t>
            </a:r>
            <a:r>
              <a:rPr lang="en-US" dirty="0" smtClean="0"/>
              <a:t> plant with horizontal flocculator</a:t>
            </a:r>
            <a:endParaRPr lang="en-US" dirty="0"/>
          </a:p>
        </p:txBody>
      </p:sp>
      <p:sp>
        <p:nvSpPr>
          <p:cNvPr id="7" name="TextBox 6"/>
          <p:cNvSpPr txBox="1"/>
          <p:nvPr/>
        </p:nvSpPr>
        <p:spPr>
          <a:xfrm>
            <a:off x="655094" y="5063319"/>
            <a:ext cx="7874758" cy="954107"/>
          </a:xfrm>
          <a:prstGeom prst="rect">
            <a:avLst/>
          </a:prstGeom>
          <a:noFill/>
        </p:spPr>
        <p:txBody>
          <a:bodyPr wrap="square" rtlCol="0">
            <a:spAutoFit/>
          </a:bodyPr>
          <a:lstStyle/>
          <a:p>
            <a:r>
              <a:rPr lang="en-US" dirty="0" smtClean="0"/>
              <a:t>This is a bad alternative because concrete slab floor, roof, walls, and land are all expensive!!!</a:t>
            </a:r>
            <a:endParaRPr lang="en-US" dirty="0"/>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smtClean="0"/>
              <a:t>Horizontal Flow Flocculator</a:t>
            </a:r>
            <a:endParaRPr lang="en-US" dirty="0"/>
          </a:p>
        </p:txBody>
      </p:sp>
      <p:sp>
        <p:nvSpPr>
          <p:cNvPr id="3" name="Content Placeholder 2"/>
          <p:cNvSpPr>
            <a:spLocks noGrp="1"/>
          </p:cNvSpPr>
          <p:nvPr>
            <p:ph idx="1"/>
          </p:nvPr>
        </p:nvSpPr>
        <p:spPr/>
        <p:txBody>
          <a:bodyPr/>
          <a:lstStyle/>
          <a:p>
            <a:r>
              <a:rPr lang="en-US" dirty="0" smtClean="0"/>
              <a:t>Depth of the water is known (W)</a:t>
            </a:r>
          </a:p>
          <a:p>
            <a:r>
              <a:rPr lang="en-US" dirty="0" smtClean="0"/>
              <a:t>Width of the channel is H (unknown)</a:t>
            </a:r>
          </a:p>
          <a:p>
            <a:r>
              <a:rPr lang="en-US" dirty="0" smtClean="0"/>
              <a:t>Use H/S of 3 as a constraint</a:t>
            </a:r>
          </a:p>
          <a:p>
            <a:r>
              <a:rPr lang="en-US" dirty="0" smtClean="0"/>
              <a:t>Solve for S and then finally solve for H</a:t>
            </a:r>
          </a:p>
          <a:p>
            <a:endParaRPr lang="en-US" dirty="0"/>
          </a:p>
        </p:txBody>
      </p:sp>
      <p:sp>
        <p:nvSpPr>
          <p:cNvPr id="7" name="TextBox 6"/>
          <p:cNvSpPr txBox="1"/>
          <p:nvPr/>
        </p:nvSpPr>
        <p:spPr>
          <a:xfrm>
            <a:off x="3236830" y="4983969"/>
            <a:ext cx="2141994" cy="954107"/>
          </a:xfrm>
          <a:prstGeom prst="rect">
            <a:avLst/>
          </a:prstGeom>
          <a:noFill/>
        </p:spPr>
        <p:txBody>
          <a:bodyPr wrap="square" rtlCol="0">
            <a:spAutoFit/>
          </a:bodyPr>
          <a:lstStyle/>
          <a:p>
            <a:r>
              <a:rPr lang="en-US" dirty="0" smtClean="0"/>
              <a:t>Eliminate H with H/S</a:t>
            </a:r>
            <a:endParaRPr lang="en-US" dirty="0"/>
          </a:p>
        </p:txBody>
      </p:sp>
      <p:graphicFrame>
        <p:nvGraphicFramePr>
          <p:cNvPr id="11" name="Object 6"/>
          <p:cNvGraphicFramePr>
            <a:graphicFrameLocks noChangeAspect="1"/>
          </p:cNvGraphicFramePr>
          <p:nvPr>
            <p:extLst>
              <p:ext uri="{D42A27DB-BD31-4B8C-83A1-F6EECF244321}">
                <p14:modId xmlns:p14="http://schemas.microsoft.com/office/powerpoint/2010/main" val="3897932335"/>
              </p:ext>
            </p:extLst>
          </p:nvPr>
        </p:nvGraphicFramePr>
        <p:xfrm>
          <a:off x="5106988" y="4778375"/>
          <a:ext cx="4318000" cy="1435100"/>
        </p:xfrm>
        <a:graphic>
          <a:graphicData uri="http://schemas.openxmlformats.org/presentationml/2006/ole">
            <mc:AlternateContent xmlns:mc="http://schemas.openxmlformats.org/markup-compatibility/2006">
              <mc:Choice xmlns:v="urn:schemas-microsoft-com:vml" Requires="v">
                <p:oleObj spid="_x0000_s418223" name="Equation" r:id="rId3" imgW="4317840" imgH="1434960" progId="Equation.DSMT4">
                  <p:embed/>
                </p:oleObj>
              </mc:Choice>
              <mc:Fallback>
                <p:oleObj name="Equation" r:id="rId3" imgW="4317840" imgH="1434960" progId="Equation.DSMT4">
                  <p:embed/>
                  <p:pic>
                    <p:nvPicPr>
                      <p:cNvPr id="0" name="Object 6"/>
                      <p:cNvPicPr>
                        <a:picLocks noChangeAspect="1" noChangeArrowheads="1"/>
                      </p:cNvPicPr>
                      <p:nvPr/>
                    </p:nvPicPr>
                    <p:blipFill>
                      <a:blip r:embed="rId4"/>
                      <a:srcRect/>
                      <a:stretch>
                        <a:fillRect/>
                      </a:stretch>
                    </p:blipFill>
                    <p:spPr bwMode="auto">
                      <a:xfrm>
                        <a:off x="5106988" y="4778375"/>
                        <a:ext cx="4318000" cy="14351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3442686443"/>
              </p:ext>
            </p:extLst>
          </p:nvPr>
        </p:nvGraphicFramePr>
        <p:xfrm>
          <a:off x="803275" y="5008563"/>
          <a:ext cx="1552575" cy="809625"/>
        </p:xfrm>
        <a:graphic>
          <a:graphicData uri="http://schemas.openxmlformats.org/presentationml/2006/ole">
            <mc:AlternateContent xmlns:mc="http://schemas.openxmlformats.org/markup-compatibility/2006">
              <mc:Choice xmlns:v="urn:schemas-microsoft-com:vml" Requires="v">
                <p:oleObj spid="_x0000_s418224" name="Equation" r:id="rId5" imgW="2070000" imgH="1079280" progId="Equation.DSMT4">
                  <p:embed/>
                </p:oleObj>
              </mc:Choice>
              <mc:Fallback>
                <p:oleObj name="Equation" r:id="rId5" imgW="2070000" imgH="1079280" progId="Equation.DSMT4">
                  <p:embed/>
                  <p:pic>
                    <p:nvPicPr>
                      <p:cNvPr id="0" name="Object 3"/>
                      <p:cNvPicPr>
                        <a:picLocks noChangeAspect="1" noChangeArrowheads="1"/>
                      </p:cNvPicPr>
                      <p:nvPr/>
                    </p:nvPicPr>
                    <p:blipFill>
                      <a:blip r:embed="rId6"/>
                      <a:srcRect/>
                      <a:stretch>
                        <a:fillRect/>
                      </a:stretch>
                    </p:blipFill>
                    <p:spPr bwMode="auto">
                      <a:xfrm>
                        <a:off x="803275" y="5008563"/>
                        <a:ext cx="1552575" cy="809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Lectures">
  <a:themeElements>
    <a:clrScheme name="Classroom">
      <a:dk1>
        <a:srgbClr val="000000"/>
      </a:dk1>
      <a:lt1>
        <a:srgbClr val="FFFFFF"/>
      </a:lt1>
      <a:dk2>
        <a:srgbClr val="00005A"/>
      </a:dk2>
      <a:lt2>
        <a:srgbClr val="810000"/>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8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9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0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1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2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13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4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15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16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17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Lecture 4540">
  <a:themeElements>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18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1_Lectures">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19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20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21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Lecture 4540 2014">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1_Lecture 4540 2014">
  <a:themeElements>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2_Lectures">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4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6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7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Lectures</Template>
  <TotalTime>161669</TotalTime>
  <Words>1323</Words>
  <Application>Microsoft Office PowerPoint</Application>
  <PresentationFormat>On-screen Show (4:3)</PresentationFormat>
  <Paragraphs>165</Paragraphs>
  <Slides>39</Slides>
  <Notes>10</Notes>
  <HiddenSlides>0</HiddenSlides>
  <MMClips>0</MMClips>
  <ScaleCrop>false</ScaleCrop>
  <HeadingPairs>
    <vt:vector size="8" baseType="variant">
      <vt:variant>
        <vt:lpstr>Fonts Used</vt:lpstr>
      </vt:variant>
      <vt:variant>
        <vt:i4>6</vt:i4>
      </vt:variant>
      <vt:variant>
        <vt:lpstr>Theme</vt:lpstr>
      </vt:variant>
      <vt:variant>
        <vt:i4>28</vt:i4>
      </vt:variant>
      <vt:variant>
        <vt:lpstr>Embedded OLE Servers</vt:lpstr>
      </vt:variant>
      <vt:variant>
        <vt:i4>3</vt:i4>
      </vt:variant>
      <vt:variant>
        <vt:lpstr>Slide Titles</vt:lpstr>
      </vt:variant>
      <vt:variant>
        <vt:i4>39</vt:i4>
      </vt:variant>
    </vt:vector>
  </HeadingPairs>
  <TitlesOfParts>
    <vt:vector size="76" baseType="lpstr">
      <vt:lpstr>Arial</vt:lpstr>
      <vt:lpstr>Wingdings</vt:lpstr>
      <vt:lpstr>Calibri</vt:lpstr>
      <vt:lpstr>Candara</vt:lpstr>
      <vt:lpstr>Times New Roman</vt:lpstr>
      <vt:lpstr>Symbol</vt:lpstr>
      <vt:lpstr>Lectures</vt:lpstr>
      <vt:lpstr>AguaClara</vt:lpstr>
      <vt:lpstr>1_AguaClara</vt:lpstr>
      <vt:lpstr>2_AguaClara</vt:lpstr>
      <vt:lpstr>3_AguaClara</vt:lpstr>
      <vt:lpstr>4_AguaClara</vt:lpstr>
      <vt:lpstr>5_AguaClara</vt:lpstr>
      <vt:lpstr>6_AguaClara</vt:lpstr>
      <vt:lpstr>7_AguaClara</vt:lpstr>
      <vt:lpstr>8_AguaClara</vt:lpstr>
      <vt:lpstr>9_AguaClara</vt:lpstr>
      <vt:lpstr>10_AguaClara</vt:lpstr>
      <vt:lpstr>11_AguaClara</vt:lpstr>
      <vt:lpstr>12_AguaClara</vt:lpstr>
      <vt:lpstr>13_AguaClara</vt:lpstr>
      <vt:lpstr>14_AguaClara</vt:lpstr>
      <vt:lpstr>15_AguaClara</vt:lpstr>
      <vt:lpstr>16_AguaClara</vt:lpstr>
      <vt:lpstr>17_AguaClara</vt:lpstr>
      <vt:lpstr>Lecture 4540</vt:lpstr>
      <vt:lpstr>18_AguaClara</vt:lpstr>
      <vt:lpstr>1_Lectures</vt:lpstr>
      <vt:lpstr>19_AguaClara</vt:lpstr>
      <vt:lpstr>20_AguaClara</vt:lpstr>
      <vt:lpstr>21_AguaClara</vt:lpstr>
      <vt:lpstr>Lecture 4540 2014</vt:lpstr>
      <vt:lpstr>1_Lecture 4540 2014</vt:lpstr>
      <vt:lpstr>2_Lectures</vt:lpstr>
      <vt:lpstr>Equation</vt:lpstr>
      <vt:lpstr>MathType 6.0 Equation</vt:lpstr>
      <vt:lpstr>Mathcad</vt:lpstr>
      <vt:lpstr>Flocculator Extras</vt:lpstr>
      <vt:lpstr>How do we quantify the turbulence level?</vt:lpstr>
      <vt:lpstr>Extracting e from Velocity Gradient Design Guideline?</vt:lpstr>
      <vt:lpstr>Extracting eMax from Fluid Velocity Design Guidelines?</vt:lpstr>
      <vt:lpstr>Design Considerations</vt:lpstr>
      <vt:lpstr>Vertical vs. Horizontal Flow</vt:lpstr>
      <vt:lpstr>Vertical vs. Horizontal Revisited</vt:lpstr>
      <vt:lpstr>Horizontal flow for all flows?</vt:lpstr>
      <vt:lpstr>Horizontal Flow Flocculator</vt:lpstr>
      <vt:lpstr>Minimum Flow rate for Horizontal Flocculators given H?</vt:lpstr>
      <vt:lpstr>Minimum Flow rate for Horizontal Flocculators?</vt:lpstr>
      <vt:lpstr>And More Details</vt:lpstr>
      <vt:lpstr>Small Drain Ports at the bottom of the lower baffles?</vt:lpstr>
      <vt:lpstr>Hydrostatic Force: Vertical flow flocculator</vt:lpstr>
      <vt:lpstr>Hydrostatic Force</vt:lpstr>
      <vt:lpstr>Hydrostatic Force</vt:lpstr>
      <vt:lpstr>Hydrostatic Force</vt:lpstr>
      <vt:lpstr>Pro Uniform Flocculation</vt:lpstr>
      <vt:lpstr>Smallest Turbulent Flow Flocculator (analysis for lab flocculator)</vt:lpstr>
      <vt:lpstr>Add Reynolds constraint</vt:lpstr>
      <vt:lpstr>Minimum Turbulent Flow Flocculation</vt:lpstr>
      <vt:lpstr>Get equation for Spacing as function of head loss</vt:lpstr>
      <vt:lpstr>Find ae as function of head loss</vt:lpstr>
      <vt:lpstr>Find residence time as function of Head Loss</vt:lpstr>
      <vt:lpstr>Plan View Area as a function of head loss</vt:lpstr>
      <vt:lpstr>Cost of floc baffles and walls due to head loss</vt:lpstr>
      <vt:lpstr>Cost as function of head loss</vt:lpstr>
      <vt:lpstr>Optimal head loss for a flocculator given 70 m^2/3 collision potential</vt:lpstr>
      <vt:lpstr>Optimal average and maximum energy dissipation rates</vt:lpstr>
      <vt:lpstr>Optimal velocity gradient</vt:lpstr>
      <vt:lpstr>Head loss</vt:lpstr>
      <vt:lpstr>What is the cost ratio?</vt:lpstr>
      <vt:lpstr>Can I find Q where H/S is at transition?</vt:lpstr>
      <vt:lpstr>As flow increases</vt:lpstr>
      <vt:lpstr>Starting from Max EDR</vt:lpstr>
      <vt:lpstr>Starting from Average EDR</vt:lpstr>
      <vt:lpstr>Find maximum H given minimum W</vt:lpstr>
      <vt:lpstr>Find min Q that doesn’t require obstacles</vt:lpstr>
      <vt:lpstr>Find Max Q for vertical flow flocculator</vt:lpstr>
    </vt:vector>
  </TitlesOfParts>
  <Company>Cornell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Monroe Weber-Shirk</cp:lastModifiedBy>
  <cp:revision>6454</cp:revision>
  <dcterms:created xsi:type="dcterms:W3CDTF">2009-05-27T15:44:15Z</dcterms:created>
  <dcterms:modified xsi:type="dcterms:W3CDTF">2015-10-04T19:57:48Z</dcterms:modified>
</cp:coreProperties>
</file>